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Lst>
  <p:notesMasterIdLst>
    <p:notesMasterId r:id="rId22"/>
  </p:notesMasterIdLst>
  <p:handoutMasterIdLst>
    <p:handoutMasterId r:id="rId23"/>
  </p:handoutMasterIdLst>
  <p:sldIdLst>
    <p:sldId id="287" r:id="rId5"/>
    <p:sldId id="260" r:id="rId6"/>
    <p:sldId id="261" r:id="rId7"/>
    <p:sldId id="270" r:id="rId8"/>
    <p:sldId id="271" r:id="rId9"/>
    <p:sldId id="272" r:id="rId10"/>
    <p:sldId id="273" r:id="rId11"/>
    <p:sldId id="274" r:id="rId12"/>
    <p:sldId id="275" r:id="rId13"/>
    <p:sldId id="276" r:id="rId14"/>
    <p:sldId id="277" r:id="rId15"/>
    <p:sldId id="278" r:id="rId16"/>
    <p:sldId id="279" r:id="rId17"/>
    <p:sldId id="280" r:id="rId18"/>
    <p:sldId id="281" r:id="rId19"/>
    <p:sldId id="282" r:id="rId20"/>
    <p:sldId id="283" r:id="rId21"/>
  </p:sldIdLst>
  <p:sldSz cx="9144000" cy="6858000" type="screen4x3"/>
  <p:notesSz cx="9945688" cy="6858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1824" y="-3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4309798" cy="342900"/>
          </a:xfrm>
          <a:prstGeom prst="rect">
            <a:avLst/>
          </a:prstGeom>
        </p:spPr>
        <p:txBody>
          <a:bodyPr vert="horz" lIns="91440" tIns="45720" rIns="91440" bIns="45720" rtlCol="0"/>
          <a:lstStyle>
            <a:lvl1pPr algn="l">
              <a:defRPr sz="1200"/>
            </a:lvl1pPr>
          </a:lstStyle>
          <a:p>
            <a:endParaRPr lang="es-ES_tradnl"/>
          </a:p>
        </p:txBody>
      </p:sp>
      <p:sp>
        <p:nvSpPr>
          <p:cNvPr id="3" name="2 Marcador de fecha"/>
          <p:cNvSpPr>
            <a:spLocks noGrp="1"/>
          </p:cNvSpPr>
          <p:nvPr>
            <p:ph type="dt" sz="quarter" idx="1"/>
          </p:nvPr>
        </p:nvSpPr>
        <p:spPr>
          <a:xfrm>
            <a:off x="5633588" y="0"/>
            <a:ext cx="4309798" cy="342900"/>
          </a:xfrm>
          <a:prstGeom prst="rect">
            <a:avLst/>
          </a:prstGeom>
        </p:spPr>
        <p:txBody>
          <a:bodyPr vert="horz" lIns="91440" tIns="45720" rIns="91440" bIns="45720" rtlCol="0"/>
          <a:lstStyle>
            <a:lvl1pPr algn="r">
              <a:defRPr sz="1200"/>
            </a:lvl1pPr>
          </a:lstStyle>
          <a:p>
            <a:fld id="{66FDAB32-6DFC-48CE-A2DB-E331FC78401E}" type="datetimeFigureOut">
              <a:rPr lang="es-ES_tradnl" smtClean="0"/>
              <a:t>06/11/2012</a:t>
            </a:fld>
            <a:endParaRPr lang="es-ES_tradnl"/>
          </a:p>
        </p:txBody>
      </p:sp>
      <p:sp>
        <p:nvSpPr>
          <p:cNvPr id="4" name="3 Marcador de pie de página"/>
          <p:cNvSpPr>
            <a:spLocks noGrp="1"/>
          </p:cNvSpPr>
          <p:nvPr>
            <p:ph type="ftr" sz="quarter" idx="2"/>
          </p:nvPr>
        </p:nvSpPr>
        <p:spPr>
          <a:xfrm>
            <a:off x="0" y="6513910"/>
            <a:ext cx="4309798" cy="342900"/>
          </a:xfrm>
          <a:prstGeom prst="rect">
            <a:avLst/>
          </a:prstGeom>
        </p:spPr>
        <p:txBody>
          <a:bodyPr vert="horz" lIns="91440" tIns="45720" rIns="91440" bIns="45720" rtlCol="0" anchor="b"/>
          <a:lstStyle>
            <a:lvl1pPr algn="l">
              <a:defRPr sz="1200"/>
            </a:lvl1pPr>
          </a:lstStyle>
          <a:p>
            <a:endParaRPr lang="es-ES_tradnl"/>
          </a:p>
        </p:txBody>
      </p:sp>
      <p:sp>
        <p:nvSpPr>
          <p:cNvPr id="5" name="4 Marcador de número de diapositiva"/>
          <p:cNvSpPr>
            <a:spLocks noGrp="1"/>
          </p:cNvSpPr>
          <p:nvPr>
            <p:ph type="sldNum" sz="quarter" idx="3"/>
          </p:nvPr>
        </p:nvSpPr>
        <p:spPr>
          <a:xfrm>
            <a:off x="5633588" y="6513910"/>
            <a:ext cx="4309798" cy="342900"/>
          </a:xfrm>
          <a:prstGeom prst="rect">
            <a:avLst/>
          </a:prstGeom>
        </p:spPr>
        <p:txBody>
          <a:bodyPr vert="horz" lIns="91440" tIns="45720" rIns="91440" bIns="45720" rtlCol="0" anchor="b"/>
          <a:lstStyle>
            <a:lvl1pPr algn="r">
              <a:defRPr sz="1200"/>
            </a:lvl1pPr>
          </a:lstStyle>
          <a:p>
            <a:fld id="{8DBEA6C0-C602-4266-A530-700440F9F02E}" type="slidenum">
              <a:rPr lang="es-ES_tradnl" smtClean="0"/>
              <a:t>‹Nº›</a:t>
            </a:fld>
            <a:endParaRPr lang="es-ES_tradnl"/>
          </a:p>
        </p:txBody>
      </p:sp>
    </p:spTree>
    <p:extLst>
      <p:ext uri="{BB962C8B-B14F-4D97-AF65-F5344CB8AC3E}">
        <p14:creationId xmlns:p14="http://schemas.microsoft.com/office/powerpoint/2010/main" val="16522993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4309798" cy="342900"/>
          </a:xfrm>
          <a:prstGeom prst="rect">
            <a:avLst/>
          </a:prstGeom>
        </p:spPr>
        <p:txBody>
          <a:bodyPr vert="horz" lIns="91440" tIns="45720" rIns="91440" bIns="45720" rtlCol="0"/>
          <a:lstStyle>
            <a:lvl1pPr algn="l">
              <a:defRPr sz="1200"/>
            </a:lvl1pPr>
          </a:lstStyle>
          <a:p>
            <a:endParaRPr lang="es-ES_tradnl"/>
          </a:p>
        </p:txBody>
      </p:sp>
      <p:sp>
        <p:nvSpPr>
          <p:cNvPr id="3" name="2 Marcador de fecha"/>
          <p:cNvSpPr>
            <a:spLocks noGrp="1"/>
          </p:cNvSpPr>
          <p:nvPr>
            <p:ph type="dt" idx="1"/>
          </p:nvPr>
        </p:nvSpPr>
        <p:spPr>
          <a:xfrm>
            <a:off x="5633588" y="0"/>
            <a:ext cx="4309798" cy="342900"/>
          </a:xfrm>
          <a:prstGeom prst="rect">
            <a:avLst/>
          </a:prstGeom>
        </p:spPr>
        <p:txBody>
          <a:bodyPr vert="horz" lIns="91440" tIns="45720" rIns="91440" bIns="45720" rtlCol="0"/>
          <a:lstStyle>
            <a:lvl1pPr algn="r">
              <a:defRPr sz="1200"/>
            </a:lvl1pPr>
          </a:lstStyle>
          <a:p>
            <a:fld id="{26B59FF1-05E9-4ABC-A1F7-4D90CEBF5C42}" type="datetimeFigureOut">
              <a:rPr lang="es-ES_tradnl" smtClean="0"/>
              <a:t>06/11/2012</a:t>
            </a:fld>
            <a:endParaRPr lang="es-ES_tradnl"/>
          </a:p>
        </p:txBody>
      </p:sp>
      <p:sp>
        <p:nvSpPr>
          <p:cNvPr id="4" name="3 Marcador de imagen de diapositiva"/>
          <p:cNvSpPr>
            <a:spLocks noGrp="1" noRot="1" noChangeAspect="1"/>
          </p:cNvSpPr>
          <p:nvPr>
            <p:ph type="sldImg" idx="2"/>
          </p:nvPr>
        </p:nvSpPr>
        <p:spPr>
          <a:xfrm>
            <a:off x="3257550" y="514350"/>
            <a:ext cx="3430588" cy="2571750"/>
          </a:xfrm>
          <a:prstGeom prst="rect">
            <a:avLst/>
          </a:prstGeom>
          <a:noFill/>
          <a:ln w="12700">
            <a:solidFill>
              <a:prstClr val="black"/>
            </a:solidFill>
          </a:ln>
        </p:spPr>
        <p:txBody>
          <a:bodyPr vert="horz" lIns="91440" tIns="45720" rIns="91440" bIns="45720" rtlCol="0" anchor="ctr"/>
          <a:lstStyle/>
          <a:p>
            <a:endParaRPr lang="es-ES_tradnl"/>
          </a:p>
        </p:txBody>
      </p:sp>
      <p:sp>
        <p:nvSpPr>
          <p:cNvPr id="5" name="4 Marcador de notas"/>
          <p:cNvSpPr>
            <a:spLocks noGrp="1"/>
          </p:cNvSpPr>
          <p:nvPr>
            <p:ph type="body" sz="quarter" idx="3"/>
          </p:nvPr>
        </p:nvSpPr>
        <p:spPr>
          <a:xfrm>
            <a:off x="994569" y="3257550"/>
            <a:ext cx="7956550" cy="30861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6" name="5 Marcador de pie de página"/>
          <p:cNvSpPr>
            <a:spLocks noGrp="1"/>
          </p:cNvSpPr>
          <p:nvPr>
            <p:ph type="ftr" sz="quarter" idx="4"/>
          </p:nvPr>
        </p:nvSpPr>
        <p:spPr>
          <a:xfrm>
            <a:off x="0" y="6513910"/>
            <a:ext cx="4309798" cy="342900"/>
          </a:xfrm>
          <a:prstGeom prst="rect">
            <a:avLst/>
          </a:prstGeom>
        </p:spPr>
        <p:txBody>
          <a:bodyPr vert="horz" lIns="91440" tIns="45720" rIns="91440" bIns="45720" rtlCol="0" anchor="b"/>
          <a:lstStyle>
            <a:lvl1pPr algn="l">
              <a:defRPr sz="1200"/>
            </a:lvl1pPr>
          </a:lstStyle>
          <a:p>
            <a:endParaRPr lang="es-ES_tradnl"/>
          </a:p>
        </p:txBody>
      </p:sp>
      <p:sp>
        <p:nvSpPr>
          <p:cNvPr id="7" name="6 Marcador de número de diapositiva"/>
          <p:cNvSpPr>
            <a:spLocks noGrp="1"/>
          </p:cNvSpPr>
          <p:nvPr>
            <p:ph type="sldNum" sz="quarter" idx="5"/>
          </p:nvPr>
        </p:nvSpPr>
        <p:spPr>
          <a:xfrm>
            <a:off x="5633588" y="6513910"/>
            <a:ext cx="4309798" cy="342900"/>
          </a:xfrm>
          <a:prstGeom prst="rect">
            <a:avLst/>
          </a:prstGeom>
        </p:spPr>
        <p:txBody>
          <a:bodyPr vert="horz" lIns="91440" tIns="45720" rIns="91440" bIns="45720" rtlCol="0" anchor="b"/>
          <a:lstStyle>
            <a:lvl1pPr algn="r">
              <a:defRPr sz="1200"/>
            </a:lvl1pPr>
          </a:lstStyle>
          <a:p>
            <a:fld id="{14479992-094E-4878-82E6-8233195E3B1F}" type="slidenum">
              <a:rPr lang="es-ES_tradnl" smtClean="0"/>
              <a:t>‹Nº›</a:t>
            </a:fld>
            <a:endParaRPr lang="es-ES_tradnl"/>
          </a:p>
        </p:txBody>
      </p:sp>
    </p:spTree>
    <p:extLst>
      <p:ext uri="{BB962C8B-B14F-4D97-AF65-F5344CB8AC3E}">
        <p14:creationId xmlns:p14="http://schemas.microsoft.com/office/powerpoint/2010/main" val="35955329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_tradnl"/>
          </a:p>
        </p:txBody>
      </p:sp>
      <p:sp>
        <p:nvSpPr>
          <p:cNvPr id="4" name="3 Marcador de número de diapositiva"/>
          <p:cNvSpPr>
            <a:spLocks noGrp="1"/>
          </p:cNvSpPr>
          <p:nvPr>
            <p:ph type="sldNum" sz="quarter" idx="10"/>
          </p:nvPr>
        </p:nvSpPr>
        <p:spPr/>
        <p:txBody>
          <a:bodyPr/>
          <a:lstStyle/>
          <a:p>
            <a:fld id="{14479992-094E-4878-82E6-8233195E3B1F}" type="slidenum">
              <a:rPr lang="es-ES_tradnl" smtClean="0"/>
              <a:t>2</a:t>
            </a:fld>
            <a:endParaRPr lang="es-ES_tradnl"/>
          </a:p>
        </p:txBody>
      </p:sp>
    </p:spTree>
    <p:extLst>
      <p:ext uri="{BB962C8B-B14F-4D97-AF65-F5344CB8AC3E}">
        <p14:creationId xmlns:p14="http://schemas.microsoft.com/office/powerpoint/2010/main" val="569148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_tradnl"/>
          </a:p>
        </p:txBody>
      </p:sp>
      <p:sp>
        <p:nvSpPr>
          <p:cNvPr id="4" name="3 Marcador de número de diapositiva"/>
          <p:cNvSpPr>
            <a:spLocks noGrp="1"/>
          </p:cNvSpPr>
          <p:nvPr>
            <p:ph type="sldNum" sz="quarter" idx="10"/>
          </p:nvPr>
        </p:nvSpPr>
        <p:spPr/>
        <p:txBody>
          <a:bodyPr/>
          <a:lstStyle/>
          <a:p>
            <a:fld id="{14479992-094E-4878-82E6-8233195E3B1F}" type="slidenum">
              <a:rPr lang="es-ES_tradnl" smtClean="0"/>
              <a:t>3</a:t>
            </a:fld>
            <a:endParaRPr lang="es-ES_tradnl"/>
          </a:p>
        </p:txBody>
      </p:sp>
    </p:spTree>
    <p:extLst>
      <p:ext uri="{BB962C8B-B14F-4D97-AF65-F5344CB8AC3E}">
        <p14:creationId xmlns:p14="http://schemas.microsoft.com/office/powerpoint/2010/main" val="27638973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_tradnl"/>
          </a:p>
        </p:txBody>
      </p:sp>
      <p:sp>
        <p:nvSpPr>
          <p:cNvPr id="4" name="3 Marcador de número de diapositiva"/>
          <p:cNvSpPr>
            <a:spLocks noGrp="1"/>
          </p:cNvSpPr>
          <p:nvPr>
            <p:ph type="sldNum" sz="quarter" idx="10"/>
          </p:nvPr>
        </p:nvSpPr>
        <p:spPr/>
        <p:txBody>
          <a:bodyPr/>
          <a:lstStyle/>
          <a:p>
            <a:fld id="{14479992-094E-4878-82E6-8233195E3B1F}" type="slidenum">
              <a:rPr lang="es-ES_tradnl" smtClean="0"/>
              <a:t>4</a:t>
            </a:fld>
            <a:endParaRPr lang="es-ES_tradnl"/>
          </a:p>
        </p:txBody>
      </p:sp>
    </p:spTree>
    <p:extLst>
      <p:ext uri="{BB962C8B-B14F-4D97-AF65-F5344CB8AC3E}">
        <p14:creationId xmlns:p14="http://schemas.microsoft.com/office/powerpoint/2010/main" val="12599503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133600" y="838200"/>
            <a:ext cx="6629400" cy="1295400"/>
          </a:xfrm>
        </p:spPr>
        <p:txBody>
          <a:bodyPr/>
          <a:lstStyle>
            <a:lvl1pPr>
              <a:defRPr sz="4800"/>
            </a:lvl1pPr>
          </a:lstStyle>
          <a:p>
            <a:pPr lvl="0"/>
            <a:r>
              <a:rPr lang="es-ES" noProof="0" smtClean="0"/>
              <a:t>Haga clic para modificar el estilo de título del patrón</a:t>
            </a:r>
            <a:endParaRPr lang="en-GB" noProof="0" smtClean="0"/>
          </a:p>
        </p:txBody>
      </p:sp>
      <p:sp>
        <p:nvSpPr>
          <p:cNvPr id="3075" name="Rectangle 3"/>
          <p:cNvSpPr>
            <a:spLocks noGrp="1" noChangeArrowheads="1"/>
          </p:cNvSpPr>
          <p:nvPr>
            <p:ph type="subTitle" idx="1"/>
          </p:nvPr>
        </p:nvSpPr>
        <p:spPr>
          <a:xfrm>
            <a:off x="4191000" y="4876800"/>
            <a:ext cx="4495800" cy="1066800"/>
          </a:xfrm>
        </p:spPr>
        <p:txBody>
          <a:bodyPr/>
          <a:lstStyle>
            <a:lvl1pPr marL="0" indent="0">
              <a:buFontTx/>
              <a:buNone/>
              <a:defRPr/>
            </a:lvl1pPr>
          </a:lstStyle>
          <a:p>
            <a:pPr lvl="0"/>
            <a:r>
              <a:rPr lang="es-ES" noProof="0" smtClean="0"/>
              <a:t>Haga clic para modificar el estilo de subtítulo del patrón</a:t>
            </a:r>
            <a:endParaRPr lang="en-GB" noProof="0" smtClean="0"/>
          </a:p>
        </p:txBody>
      </p:sp>
      <p:sp>
        <p:nvSpPr>
          <p:cNvPr id="3076" name="Rectangle 4"/>
          <p:cNvSpPr>
            <a:spLocks noGrp="1" noChangeArrowheads="1"/>
          </p:cNvSpPr>
          <p:nvPr>
            <p:ph type="dt" sz="half" idx="2"/>
          </p:nvPr>
        </p:nvSpPr>
        <p:spPr>
          <a:xfrm>
            <a:off x="685800" y="6248400"/>
            <a:ext cx="1905000" cy="457200"/>
          </a:xfrm>
        </p:spPr>
        <p:txBody>
          <a:bodyPr/>
          <a:lstStyle>
            <a:lvl1pPr>
              <a:defRPr/>
            </a:lvl1pPr>
          </a:lstStyle>
          <a:p>
            <a:fld id="{D3DE5C53-CAFA-44C1-98CB-C83F101326A1}" type="datetimeFigureOut">
              <a:rPr lang="es-ES" smtClean="0"/>
              <a:t>06/11/2012</a:t>
            </a:fld>
            <a:endParaRPr lang="es-ES"/>
          </a:p>
        </p:txBody>
      </p:sp>
      <p:sp>
        <p:nvSpPr>
          <p:cNvPr id="3077" name="Rectangle 5"/>
          <p:cNvSpPr>
            <a:spLocks noGrp="1" noChangeArrowheads="1"/>
          </p:cNvSpPr>
          <p:nvPr>
            <p:ph type="ftr" sz="quarter" idx="3"/>
          </p:nvPr>
        </p:nvSpPr>
        <p:spPr>
          <a:xfrm>
            <a:off x="3124200" y="6248400"/>
            <a:ext cx="2895600" cy="457200"/>
          </a:xfrm>
        </p:spPr>
        <p:txBody>
          <a:bodyPr/>
          <a:lstStyle>
            <a:lvl1pPr>
              <a:defRPr/>
            </a:lvl1pPr>
          </a:lstStyle>
          <a:p>
            <a:endParaRPr lang="es-ES"/>
          </a:p>
        </p:txBody>
      </p:sp>
      <p:sp>
        <p:nvSpPr>
          <p:cNvPr id="3078" name="Rectangle 6"/>
          <p:cNvSpPr>
            <a:spLocks noGrp="1" noChangeArrowheads="1"/>
          </p:cNvSpPr>
          <p:nvPr>
            <p:ph type="sldNum" sz="quarter" idx="4"/>
          </p:nvPr>
        </p:nvSpPr>
        <p:spPr>
          <a:xfrm>
            <a:off x="6553200" y="6248400"/>
            <a:ext cx="1905000" cy="457200"/>
          </a:xfrm>
        </p:spPr>
        <p:txBody>
          <a:bodyPr/>
          <a:lstStyle>
            <a:lvl1pPr>
              <a:defRPr/>
            </a:lvl1pPr>
          </a:lstStyle>
          <a:p>
            <a:fld id="{F6EF0535-35FF-435A-8D42-E71D1E07B462}" type="slidenum">
              <a:rPr lang="es-ES" smtClean="0"/>
              <a:t>‹Nº›</a:t>
            </a:fld>
            <a:endParaRPr lang="es-ES"/>
          </a:p>
        </p:txBody>
      </p:sp>
    </p:spTree>
    <p:extLst>
      <p:ext uri="{BB962C8B-B14F-4D97-AF65-F5344CB8AC3E}">
        <p14:creationId xmlns:p14="http://schemas.microsoft.com/office/powerpoint/2010/main" val="39488943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fld id="{D3DE5C53-CAFA-44C1-98CB-C83F101326A1}" type="datetimeFigureOut">
              <a:rPr lang="es-ES" smtClean="0"/>
              <a:t>06/11/2012</a:t>
            </a:fld>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F6EF0535-35FF-435A-8D42-E71D1E07B462}" type="slidenum">
              <a:rPr lang="es-ES" smtClean="0"/>
              <a:t>‹Nº›</a:t>
            </a:fld>
            <a:endParaRPr lang="es-ES"/>
          </a:p>
        </p:txBody>
      </p:sp>
    </p:spTree>
    <p:extLst>
      <p:ext uri="{BB962C8B-B14F-4D97-AF65-F5344CB8AC3E}">
        <p14:creationId xmlns:p14="http://schemas.microsoft.com/office/powerpoint/2010/main" val="30686555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38950" y="381000"/>
            <a:ext cx="2076450" cy="56388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09600" y="381000"/>
            <a:ext cx="6076950" cy="56388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fld id="{D3DE5C53-CAFA-44C1-98CB-C83F101326A1}" type="datetimeFigureOut">
              <a:rPr lang="es-ES" smtClean="0"/>
              <a:t>06/11/2012</a:t>
            </a:fld>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F6EF0535-35FF-435A-8D42-E71D1E07B462}" type="slidenum">
              <a:rPr lang="es-ES" smtClean="0"/>
              <a:t>‹Nº›</a:t>
            </a:fld>
            <a:endParaRPr lang="es-ES"/>
          </a:p>
        </p:txBody>
      </p:sp>
    </p:spTree>
    <p:extLst>
      <p:ext uri="{BB962C8B-B14F-4D97-AF65-F5344CB8AC3E}">
        <p14:creationId xmlns:p14="http://schemas.microsoft.com/office/powerpoint/2010/main" val="22633866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28 Título"/>
          <p:cNvSpPr>
            <a:spLocks noGrp="1"/>
          </p:cNvSpPr>
          <p:nvPr>
            <p:ph type="ctrTitle"/>
          </p:nvPr>
        </p:nvSpPr>
        <p:spPr>
          <a:xfrm>
            <a:off x="381000" y="4853411"/>
            <a:ext cx="8458200" cy="1222375"/>
          </a:xfrm>
        </p:spPr>
        <p:txBody>
          <a:bodyPr anchor="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16" name="15 Marcador de fecha"/>
          <p:cNvSpPr>
            <a:spLocks noGrp="1"/>
          </p:cNvSpPr>
          <p:nvPr>
            <p:ph type="dt" sz="half" idx="10"/>
          </p:nvPr>
        </p:nvSpPr>
        <p:spPr/>
        <p:txBody>
          <a:bodyPr/>
          <a:lstStyle/>
          <a:p>
            <a:fld id="{6F6AD894-FED6-4BB8-90D9-5CF9C6A67DF6}" type="datetimeFigureOut">
              <a:rPr lang="es-MX" smtClean="0"/>
              <a:pPr/>
              <a:t>06/11/2012</a:t>
            </a:fld>
            <a:endParaRPr lang="es-MX"/>
          </a:p>
        </p:txBody>
      </p:sp>
      <p:sp>
        <p:nvSpPr>
          <p:cNvPr id="2" name="1 Marcador de pie de página"/>
          <p:cNvSpPr>
            <a:spLocks noGrp="1"/>
          </p:cNvSpPr>
          <p:nvPr>
            <p:ph type="ftr" sz="quarter" idx="11"/>
          </p:nvPr>
        </p:nvSpPr>
        <p:spPr/>
        <p:txBody>
          <a:bodyPr/>
          <a:lstStyle/>
          <a:p>
            <a:endParaRPr lang="es-MX"/>
          </a:p>
        </p:txBody>
      </p:sp>
      <p:sp>
        <p:nvSpPr>
          <p:cNvPr id="15" name="14 Marcador de número de diapositiva"/>
          <p:cNvSpPr>
            <a:spLocks noGrp="1"/>
          </p:cNvSpPr>
          <p:nvPr>
            <p:ph type="sldNum" sz="quarter" idx="12"/>
          </p:nvPr>
        </p:nvSpPr>
        <p:spPr>
          <a:xfrm>
            <a:off x="8229600" y="6473952"/>
            <a:ext cx="758952" cy="246888"/>
          </a:xfrm>
        </p:spPr>
        <p:txBody>
          <a:bodyPr/>
          <a:lstStyle/>
          <a:p>
            <a:fld id="{AAEDCE4D-EB0B-4D83-AECF-006E7352ED44}" type="slidenum">
              <a:rPr lang="es-MX" smtClean="0"/>
              <a:pPr/>
              <a:t>‹Nº›</a:t>
            </a:fld>
            <a:endParaRPr lang="es-MX"/>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6F6AD894-FED6-4BB8-90D9-5CF9C6A67DF6}" type="datetimeFigureOut">
              <a:rPr lang="es-MX" smtClean="0"/>
              <a:pPr/>
              <a:t>06/11/2012</a:t>
            </a:fld>
            <a:endParaRPr lang="es-MX"/>
          </a:p>
        </p:txBody>
      </p:sp>
      <p:sp>
        <p:nvSpPr>
          <p:cNvPr id="19" name="18 Marcador de pie de página"/>
          <p:cNvSpPr>
            <a:spLocks noGrp="1"/>
          </p:cNvSpPr>
          <p:nvPr>
            <p:ph type="ftr" sz="quarter" idx="11"/>
          </p:nvPr>
        </p:nvSpPr>
        <p:spPr>
          <a:xfrm>
            <a:off x="3581400" y="76200"/>
            <a:ext cx="2895600" cy="288925"/>
          </a:xfrm>
        </p:spPr>
        <p:txBody>
          <a:bodyPr/>
          <a:lstStyle/>
          <a:p>
            <a:endParaRPr lang="es-MX"/>
          </a:p>
        </p:txBody>
      </p:sp>
      <p:sp>
        <p:nvSpPr>
          <p:cNvPr id="16" name="15 Marcador de número de diapositiva"/>
          <p:cNvSpPr>
            <a:spLocks noGrp="1"/>
          </p:cNvSpPr>
          <p:nvPr>
            <p:ph type="sldNum" sz="quarter" idx="12"/>
          </p:nvPr>
        </p:nvSpPr>
        <p:spPr>
          <a:xfrm>
            <a:off x="8229600" y="6473952"/>
            <a:ext cx="758952" cy="246888"/>
          </a:xfrm>
        </p:spPr>
        <p:txBody>
          <a:bodyPr/>
          <a:lstStyle/>
          <a:p>
            <a:fld id="{AAEDCE4D-EB0B-4D83-AECF-006E7352ED44}" type="slidenum">
              <a:rPr lang="es-MX" smtClean="0"/>
              <a:pPr/>
              <a:t>‹Nº›</a:t>
            </a:fld>
            <a:endParaRPr lang="es-MX"/>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9" name="18 Marcador de fecha"/>
          <p:cNvSpPr>
            <a:spLocks noGrp="1"/>
          </p:cNvSpPr>
          <p:nvPr>
            <p:ph type="dt" sz="half" idx="10"/>
          </p:nvPr>
        </p:nvSpPr>
        <p:spPr/>
        <p:txBody>
          <a:bodyPr/>
          <a:lstStyle/>
          <a:p>
            <a:fld id="{6F6AD894-FED6-4BB8-90D9-5CF9C6A67DF6}" type="datetimeFigureOut">
              <a:rPr lang="es-MX" smtClean="0"/>
              <a:pPr/>
              <a:t>06/11/2012</a:t>
            </a:fld>
            <a:endParaRPr lang="es-MX"/>
          </a:p>
        </p:txBody>
      </p:sp>
      <p:sp>
        <p:nvSpPr>
          <p:cNvPr id="11" name="10 Marcador de pie de página"/>
          <p:cNvSpPr>
            <a:spLocks noGrp="1"/>
          </p:cNvSpPr>
          <p:nvPr>
            <p:ph type="ftr" sz="quarter" idx="11"/>
          </p:nvPr>
        </p:nvSpPr>
        <p:spPr/>
        <p:txBody>
          <a:bodyPr/>
          <a:lstStyle/>
          <a:p>
            <a:endParaRPr lang="es-MX"/>
          </a:p>
        </p:txBody>
      </p:sp>
      <p:sp>
        <p:nvSpPr>
          <p:cNvPr id="16" name="15 Marcador de número de diapositiva"/>
          <p:cNvSpPr>
            <a:spLocks noGrp="1"/>
          </p:cNvSpPr>
          <p:nvPr>
            <p:ph type="sldNum" sz="quarter" idx="12"/>
          </p:nvPr>
        </p:nvSpPr>
        <p:spPr/>
        <p:txBody>
          <a:bodyPr/>
          <a:lstStyle/>
          <a:p>
            <a:fld id="{AAEDCE4D-EB0B-4D83-AECF-006E7352ED44}" type="slidenum">
              <a:rPr lang="es-MX" smtClean="0"/>
              <a:pPr/>
              <a:t>‹Nº›</a:t>
            </a:fld>
            <a:endParaRPr lang="es-MX"/>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0"/>
          </p:nvPr>
        </p:nvSpPr>
        <p:spPr/>
        <p:txBody>
          <a:bodyPr/>
          <a:lstStyle/>
          <a:p>
            <a:fld id="{6F6AD894-FED6-4BB8-90D9-5CF9C6A67DF6}" type="datetimeFigureOut">
              <a:rPr lang="es-MX" smtClean="0"/>
              <a:pPr/>
              <a:t>06/11/2012</a:t>
            </a:fld>
            <a:endParaRPr lang="es-MX"/>
          </a:p>
        </p:txBody>
      </p:sp>
      <p:sp>
        <p:nvSpPr>
          <p:cNvPr id="10" name="9 Marcador de pie de página"/>
          <p:cNvSpPr>
            <a:spLocks noGrp="1"/>
          </p:cNvSpPr>
          <p:nvPr>
            <p:ph type="ftr" sz="quarter" idx="11"/>
          </p:nvPr>
        </p:nvSpPr>
        <p:spPr/>
        <p:txBody>
          <a:bodyPr/>
          <a:lstStyle/>
          <a:p>
            <a:endParaRPr lang="es-MX"/>
          </a:p>
        </p:txBody>
      </p:sp>
      <p:sp>
        <p:nvSpPr>
          <p:cNvPr id="31" name="30 Marcador de número de diapositiva"/>
          <p:cNvSpPr>
            <a:spLocks noGrp="1"/>
          </p:cNvSpPr>
          <p:nvPr>
            <p:ph type="sldNum" sz="quarter" idx="12"/>
          </p:nvPr>
        </p:nvSpPr>
        <p:spPr/>
        <p:txBody>
          <a:bodyPr/>
          <a:lstStyle/>
          <a:p>
            <a:fld id="{AAEDCE4D-EB0B-4D83-AECF-006E7352ED44}" type="slidenum">
              <a:rPr lang="es-MX" smtClean="0"/>
              <a:pPr/>
              <a:t>‹Nº›</a:t>
            </a:fld>
            <a:endParaRPr lang="es-MX"/>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304800" y="5410200"/>
            <a:ext cx="8610600" cy="882650"/>
          </a:xfrm>
        </p:spPr>
        <p:txBody>
          <a:bodyPr anchor="ctr"/>
          <a:lstStyle>
            <a:lvl1pPr>
              <a:defRPr/>
            </a:lvl1p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0"/>
          </p:nvPr>
        </p:nvSpPr>
        <p:spPr/>
        <p:txBody>
          <a:bodyPr/>
          <a:lstStyle/>
          <a:p>
            <a:fld id="{6F6AD894-FED6-4BB8-90D9-5CF9C6A67DF6}" type="datetimeFigureOut">
              <a:rPr lang="es-MX" smtClean="0"/>
              <a:pPr/>
              <a:t>06/11/2012</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a:xfrm>
            <a:off x="8229600" y="6477000"/>
            <a:ext cx="762000" cy="246888"/>
          </a:xfrm>
        </p:spPr>
        <p:txBody>
          <a:bodyPr/>
          <a:lstStyle/>
          <a:p>
            <a:fld id="{AAEDCE4D-EB0B-4D83-AECF-006E7352ED44}" type="slidenum">
              <a:rPr lang="es-MX" smtClean="0"/>
              <a:pPr/>
              <a:t>‹Nº›</a:t>
            </a:fld>
            <a:endParaRPr lang="es-MX"/>
          </a:p>
        </p:txBody>
      </p:sp>
      <p:sp>
        <p:nvSpPr>
          <p:cNvPr id="11" name="10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6F6AD894-FED6-4BB8-90D9-5CF9C6A67DF6}" type="datetimeFigureOut">
              <a:rPr lang="es-MX" smtClean="0"/>
              <a:pPr/>
              <a:t>06/11/2012</a:t>
            </a:fld>
            <a:endParaRPr lang="es-MX"/>
          </a:p>
        </p:txBody>
      </p:sp>
      <p:sp>
        <p:nvSpPr>
          <p:cNvPr id="21" name="20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AEDCE4D-EB0B-4D83-AECF-006E7352ED44}" type="slidenum">
              <a:rPr lang="es-MX" smtClean="0"/>
              <a:pPr/>
              <a:t>‹Nº›</a:t>
            </a:fld>
            <a:endParaRPr lang="es-MX"/>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6F6AD894-FED6-4BB8-90D9-5CF9C6A67DF6}" type="datetimeFigureOut">
              <a:rPr lang="es-MX" smtClean="0"/>
              <a:pPr/>
              <a:t>06/11/2012</a:t>
            </a:fld>
            <a:endParaRPr lang="es-MX"/>
          </a:p>
        </p:txBody>
      </p:sp>
      <p:sp>
        <p:nvSpPr>
          <p:cNvPr id="24" name="23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AAEDCE4D-EB0B-4D83-AECF-006E7352ED44}" type="slidenum">
              <a:rPr lang="es-MX" smtClean="0"/>
              <a:pPr/>
              <a:t>‹Nº›</a:t>
            </a:fld>
            <a:endParaRPr lang="es-MX"/>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Título"/>
          <p:cNvSpPr>
            <a:spLocks noGrp="1"/>
          </p:cNvSpPr>
          <p:nvPr>
            <p:ph type="title"/>
          </p:nvPr>
        </p:nvSpPr>
        <p:spPr>
          <a:xfrm>
            <a:off x="457200" y="5486400"/>
            <a:ext cx="8458200" cy="520700"/>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6F6AD894-FED6-4BB8-90D9-5CF9C6A67DF6}" type="datetimeFigureOut">
              <a:rPr lang="es-MX" smtClean="0"/>
              <a:pPr/>
              <a:t>06/11/2012</a:t>
            </a:fld>
            <a:endParaRPr lang="es-MX"/>
          </a:p>
        </p:txBody>
      </p:sp>
      <p:sp>
        <p:nvSpPr>
          <p:cNvPr id="29" name="28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AAEDCE4D-EB0B-4D83-AECF-006E7352ED44}"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fld id="{D3DE5C53-CAFA-44C1-98CB-C83F101326A1}" type="datetimeFigureOut">
              <a:rPr lang="es-ES" smtClean="0"/>
              <a:t>06/11/2012</a:t>
            </a:fld>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F6EF0535-35FF-435A-8D42-E71D1E07B462}" type="slidenum">
              <a:rPr lang="es-ES" smtClean="0"/>
              <a:t>‹Nº›</a:t>
            </a:fld>
            <a:endParaRPr lang="es-ES"/>
          </a:p>
        </p:txBody>
      </p:sp>
    </p:spTree>
    <p:extLst>
      <p:ext uri="{BB962C8B-B14F-4D97-AF65-F5344CB8AC3E}">
        <p14:creationId xmlns:p14="http://schemas.microsoft.com/office/powerpoint/2010/main" val="13376172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smtClean="0"/>
              <a:t>Haga clic en el icono para agregar una imagen</a:t>
            </a:r>
            <a:endParaRPr kumimoji="0" lang="en-US" dirty="0"/>
          </a:p>
        </p:txBody>
      </p:sp>
      <p:sp>
        <p:nvSpPr>
          <p:cNvPr id="7" name="6 Marcador de fecha"/>
          <p:cNvSpPr>
            <a:spLocks noGrp="1"/>
          </p:cNvSpPr>
          <p:nvPr>
            <p:ph type="dt" sz="half" idx="10"/>
          </p:nvPr>
        </p:nvSpPr>
        <p:spPr/>
        <p:txBody>
          <a:bodyPr/>
          <a:lstStyle/>
          <a:p>
            <a:fld id="{6F6AD894-FED6-4BB8-90D9-5CF9C6A67DF6}" type="datetimeFigureOut">
              <a:rPr lang="es-MX" smtClean="0"/>
              <a:pPr/>
              <a:t>06/11/2012</a:t>
            </a:fld>
            <a:endParaRPr lang="es-MX"/>
          </a:p>
        </p:txBody>
      </p:sp>
      <p:sp>
        <p:nvSpPr>
          <p:cNvPr id="5" name="4 Marcador de pie de página"/>
          <p:cNvSpPr>
            <a:spLocks noGrp="1"/>
          </p:cNvSpPr>
          <p:nvPr>
            <p:ph type="ftr" sz="quarter" idx="11"/>
          </p:nvPr>
        </p:nvSpPr>
        <p:spPr/>
        <p:txBody>
          <a:bodyPr/>
          <a:lstStyle/>
          <a:p>
            <a:endParaRPr lang="es-MX"/>
          </a:p>
        </p:txBody>
      </p:sp>
      <p:sp>
        <p:nvSpPr>
          <p:cNvPr id="31" name="30 Marcador de número de diapositiva"/>
          <p:cNvSpPr>
            <a:spLocks noGrp="1"/>
          </p:cNvSpPr>
          <p:nvPr>
            <p:ph type="sldNum" sz="quarter" idx="12"/>
          </p:nvPr>
        </p:nvSpPr>
        <p:spPr/>
        <p:txBody>
          <a:bodyPr/>
          <a:lstStyle/>
          <a:p>
            <a:fld id="{AAEDCE4D-EB0B-4D83-AECF-006E7352ED44}" type="slidenum">
              <a:rPr lang="es-MX" smtClean="0"/>
              <a:pPr/>
              <a:t>‹Nº›</a:t>
            </a:fld>
            <a:endParaRPr lang="es-MX"/>
          </a:p>
        </p:txBody>
      </p:sp>
      <p:sp>
        <p:nvSpPr>
          <p:cNvPr id="17" name="16 Título"/>
          <p:cNvSpPr>
            <a:spLocks noGrp="1"/>
          </p:cNvSpPr>
          <p:nvPr>
            <p:ph type="title"/>
          </p:nvPr>
        </p:nvSpPr>
        <p:spPr>
          <a:xfrm>
            <a:off x="381000" y="4993760"/>
            <a:ext cx="5867400" cy="522288"/>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6F6AD894-FED6-4BB8-90D9-5CF9C6A67DF6}" type="datetimeFigureOut">
              <a:rPr lang="es-MX" smtClean="0"/>
              <a:pPr/>
              <a:t>06/11/2012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AEDCE4D-EB0B-4D83-AECF-006E7352ED44}" type="slidenum">
              <a:rPr lang="es-MX" smtClean="0"/>
              <a:pPr/>
              <a:t>‹Nº›</a:t>
            </a:fld>
            <a:endParaRPr lang="es-MX"/>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6F6AD894-FED6-4BB8-90D9-5CF9C6A67DF6}" type="datetimeFigureOut">
              <a:rPr lang="es-MX" smtClean="0"/>
              <a:pPr/>
              <a:t>06/11/2012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AEDCE4D-EB0B-4D83-AECF-006E7352ED44}" type="slidenum">
              <a:rPr lang="es-MX" smtClean="0"/>
              <a:pPr/>
              <a:t>‹Nº›</a:t>
            </a:fld>
            <a:endParaRPr lang="es-MX"/>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133600" y="838200"/>
            <a:ext cx="6629400" cy="1295400"/>
          </a:xfrm>
        </p:spPr>
        <p:txBody>
          <a:bodyPr/>
          <a:lstStyle>
            <a:lvl1pPr>
              <a:defRPr sz="4800"/>
            </a:lvl1pPr>
          </a:lstStyle>
          <a:p>
            <a:pPr lvl="0"/>
            <a:r>
              <a:rPr lang="es-ES" noProof="0" smtClean="0"/>
              <a:t>Haga clic para modificar el estilo de título del patrón</a:t>
            </a:r>
            <a:endParaRPr lang="en-GB" noProof="0" smtClean="0"/>
          </a:p>
        </p:txBody>
      </p:sp>
      <p:sp>
        <p:nvSpPr>
          <p:cNvPr id="3075" name="Rectangle 3"/>
          <p:cNvSpPr>
            <a:spLocks noGrp="1" noChangeArrowheads="1"/>
          </p:cNvSpPr>
          <p:nvPr>
            <p:ph type="subTitle" idx="1"/>
          </p:nvPr>
        </p:nvSpPr>
        <p:spPr>
          <a:xfrm>
            <a:off x="4191000" y="4876800"/>
            <a:ext cx="4495800" cy="1066800"/>
          </a:xfrm>
        </p:spPr>
        <p:txBody>
          <a:bodyPr/>
          <a:lstStyle>
            <a:lvl1pPr marL="0" indent="0">
              <a:buFontTx/>
              <a:buNone/>
              <a:defRPr/>
            </a:lvl1pPr>
          </a:lstStyle>
          <a:p>
            <a:pPr lvl="0"/>
            <a:r>
              <a:rPr lang="es-ES" noProof="0" smtClean="0"/>
              <a:t>Haga clic para modificar el estilo de subtítulo del patrón</a:t>
            </a:r>
            <a:endParaRPr lang="en-GB" noProof="0" smtClean="0"/>
          </a:p>
        </p:txBody>
      </p:sp>
      <p:sp>
        <p:nvSpPr>
          <p:cNvPr id="3076" name="Rectangle 4"/>
          <p:cNvSpPr>
            <a:spLocks noGrp="1" noChangeArrowheads="1"/>
          </p:cNvSpPr>
          <p:nvPr>
            <p:ph type="dt" sz="half" idx="2"/>
          </p:nvPr>
        </p:nvSpPr>
        <p:spPr>
          <a:xfrm>
            <a:off x="685800" y="6248400"/>
            <a:ext cx="1905000" cy="457200"/>
          </a:xfrm>
        </p:spPr>
        <p:txBody>
          <a:bodyPr/>
          <a:lstStyle>
            <a:lvl1pPr>
              <a:defRPr/>
            </a:lvl1pPr>
          </a:lstStyle>
          <a:p>
            <a:endParaRPr lang="en-GB">
              <a:solidFill>
                <a:srgbClr val="336699"/>
              </a:solidFill>
            </a:endParaRPr>
          </a:p>
        </p:txBody>
      </p:sp>
      <p:sp>
        <p:nvSpPr>
          <p:cNvPr id="3077" name="Rectangle 5"/>
          <p:cNvSpPr>
            <a:spLocks noGrp="1" noChangeArrowheads="1"/>
          </p:cNvSpPr>
          <p:nvPr>
            <p:ph type="ftr" sz="quarter" idx="3"/>
          </p:nvPr>
        </p:nvSpPr>
        <p:spPr>
          <a:xfrm>
            <a:off x="3124200" y="6248400"/>
            <a:ext cx="2895600" cy="457200"/>
          </a:xfrm>
        </p:spPr>
        <p:txBody>
          <a:bodyPr/>
          <a:lstStyle>
            <a:lvl1pPr>
              <a:defRPr/>
            </a:lvl1pPr>
          </a:lstStyle>
          <a:p>
            <a:endParaRPr lang="en-GB">
              <a:solidFill>
                <a:srgbClr val="336699"/>
              </a:solidFill>
            </a:endParaRPr>
          </a:p>
        </p:txBody>
      </p:sp>
      <p:sp>
        <p:nvSpPr>
          <p:cNvPr id="3078" name="Rectangle 6"/>
          <p:cNvSpPr>
            <a:spLocks noGrp="1" noChangeArrowheads="1"/>
          </p:cNvSpPr>
          <p:nvPr>
            <p:ph type="sldNum" sz="quarter" idx="4"/>
          </p:nvPr>
        </p:nvSpPr>
        <p:spPr>
          <a:xfrm>
            <a:off x="6553200" y="6248400"/>
            <a:ext cx="1905000" cy="457200"/>
          </a:xfrm>
        </p:spPr>
        <p:txBody>
          <a:bodyPr/>
          <a:lstStyle>
            <a:lvl1pPr>
              <a:defRPr/>
            </a:lvl1pPr>
          </a:lstStyle>
          <a:p>
            <a:fld id="{721A3B37-1AD3-4CA9-90C7-06240EF501C7}"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24214726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GB">
              <a:solidFill>
                <a:srgbClr val="336699"/>
              </a:solidFill>
            </a:endParaRPr>
          </a:p>
        </p:txBody>
      </p:sp>
      <p:sp>
        <p:nvSpPr>
          <p:cNvPr id="5" name="4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6" name="5 Marcador de número de diapositiva"/>
          <p:cNvSpPr>
            <a:spLocks noGrp="1"/>
          </p:cNvSpPr>
          <p:nvPr>
            <p:ph type="sldNum" sz="quarter" idx="12"/>
          </p:nvPr>
        </p:nvSpPr>
        <p:spPr/>
        <p:txBody>
          <a:bodyPr/>
          <a:lstStyle>
            <a:lvl1pPr>
              <a:defRPr/>
            </a:lvl1pPr>
          </a:lstStyle>
          <a:p>
            <a:fld id="{63874FB3-AA7B-40F4-B787-55D502EE5331}"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5550940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n-GB">
              <a:solidFill>
                <a:srgbClr val="336699"/>
              </a:solidFill>
            </a:endParaRPr>
          </a:p>
        </p:txBody>
      </p:sp>
      <p:sp>
        <p:nvSpPr>
          <p:cNvPr id="5" name="4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6" name="5 Marcador de número de diapositiva"/>
          <p:cNvSpPr>
            <a:spLocks noGrp="1"/>
          </p:cNvSpPr>
          <p:nvPr>
            <p:ph type="sldNum" sz="quarter" idx="12"/>
          </p:nvPr>
        </p:nvSpPr>
        <p:spPr/>
        <p:txBody>
          <a:bodyPr/>
          <a:lstStyle>
            <a:lvl1pPr>
              <a:defRPr/>
            </a:lvl1pPr>
          </a:lstStyle>
          <a:p>
            <a:fld id="{88B19B89-5041-442D-8885-16EF03758F13}"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31597224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09600" y="1752600"/>
            <a:ext cx="40767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838700" y="1752600"/>
            <a:ext cx="40767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n-GB">
              <a:solidFill>
                <a:srgbClr val="336699"/>
              </a:solidFill>
            </a:endParaRPr>
          </a:p>
        </p:txBody>
      </p:sp>
      <p:sp>
        <p:nvSpPr>
          <p:cNvPr id="6" name="5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7" name="6 Marcador de número de diapositiva"/>
          <p:cNvSpPr>
            <a:spLocks noGrp="1"/>
          </p:cNvSpPr>
          <p:nvPr>
            <p:ph type="sldNum" sz="quarter" idx="12"/>
          </p:nvPr>
        </p:nvSpPr>
        <p:spPr/>
        <p:txBody>
          <a:bodyPr/>
          <a:lstStyle>
            <a:lvl1pPr>
              <a:defRPr/>
            </a:lvl1pPr>
          </a:lstStyle>
          <a:p>
            <a:fld id="{AF680C18-FE90-4B6D-93C3-06E232A93E09}"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12369214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n-GB">
              <a:solidFill>
                <a:srgbClr val="336699"/>
              </a:solidFill>
            </a:endParaRPr>
          </a:p>
        </p:txBody>
      </p:sp>
      <p:sp>
        <p:nvSpPr>
          <p:cNvPr id="8" name="7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9" name="8 Marcador de número de diapositiva"/>
          <p:cNvSpPr>
            <a:spLocks noGrp="1"/>
          </p:cNvSpPr>
          <p:nvPr>
            <p:ph type="sldNum" sz="quarter" idx="12"/>
          </p:nvPr>
        </p:nvSpPr>
        <p:spPr/>
        <p:txBody>
          <a:bodyPr/>
          <a:lstStyle>
            <a:lvl1pPr>
              <a:defRPr/>
            </a:lvl1pPr>
          </a:lstStyle>
          <a:p>
            <a:fld id="{513DCE00-D860-45A6-833F-84184E0450A2}"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35752980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n-GB">
              <a:solidFill>
                <a:srgbClr val="336699"/>
              </a:solidFill>
            </a:endParaRPr>
          </a:p>
        </p:txBody>
      </p:sp>
      <p:sp>
        <p:nvSpPr>
          <p:cNvPr id="4" name="3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5" name="4 Marcador de número de diapositiva"/>
          <p:cNvSpPr>
            <a:spLocks noGrp="1"/>
          </p:cNvSpPr>
          <p:nvPr>
            <p:ph type="sldNum" sz="quarter" idx="12"/>
          </p:nvPr>
        </p:nvSpPr>
        <p:spPr/>
        <p:txBody>
          <a:bodyPr/>
          <a:lstStyle>
            <a:lvl1pPr>
              <a:defRPr/>
            </a:lvl1pPr>
          </a:lstStyle>
          <a:p>
            <a:fld id="{C1AC1A65-635E-4BC2-BBBA-AEBBAF2CDC37}"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33281253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n-GB">
              <a:solidFill>
                <a:srgbClr val="336699"/>
              </a:solidFill>
            </a:endParaRPr>
          </a:p>
        </p:txBody>
      </p:sp>
      <p:sp>
        <p:nvSpPr>
          <p:cNvPr id="3" name="2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4" name="3 Marcador de número de diapositiva"/>
          <p:cNvSpPr>
            <a:spLocks noGrp="1"/>
          </p:cNvSpPr>
          <p:nvPr>
            <p:ph type="sldNum" sz="quarter" idx="12"/>
          </p:nvPr>
        </p:nvSpPr>
        <p:spPr/>
        <p:txBody>
          <a:bodyPr/>
          <a:lstStyle>
            <a:lvl1pPr>
              <a:defRPr/>
            </a:lvl1pPr>
          </a:lstStyle>
          <a:p>
            <a:fld id="{5170FA75-158F-4637-AAA0-D1F29746CDBC}"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2300235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fld id="{D3DE5C53-CAFA-44C1-98CB-C83F101326A1}" type="datetimeFigureOut">
              <a:rPr lang="es-ES" smtClean="0"/>
              <a:t>06/11/2012</a:t>
            </a:fld>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F6EF0535-35FF-435A-8D42-E71D1E07B462}" type="slidenum">
              <a:rPr lang="es-ES" smtClean="0"/>
              <a:t>‹Nº›</a:t>
            </a:fld>
            <a:endParaRPr lang="es-ES"/>
          </a:p>
        </p:txBody>
      </p:sp>
    </p:spTree>
    <p:extLst>
      <p:ext uri="{BB962C8B-B14F-4D97-AF65-F5344CB8AC3E}">
        <p14:creationId xmlns:p14="http://schemas.microsoft.com/office/powerpoint/2010/main" val="316778533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GB">
              <a:solidFill>
                <a:srgbClr val="336699"/>
              </a:solidFill>
            </a:endParaRPr>
          </a:p>
        </p:txBody>
      </p:sp>
      <p:sp>
        <p:nvSpPr>
          <p:cNvPr id="6" name="5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7" name="6 Marcador de número de diapositiva"/>
          <p:cNvSpPr>
            <a:spLocks noGrp="1"/>
          </p:cNvSpPr>
          <p:nvPr>
            <p:ph type="sldNum" sz="quarter" idx="12"/>
          </p:nvPr>
        </p:nvSpPr>
        <p:spPr/>
        <p:txBody>
          <a:bodyPr/>
          <a:lstStyle>
            <a:lvl1pPr>
              <a:defRPr/>
            </a:lvl1pPr>
          </a:lstStyle>
          <a:p>
            <a:fld id="{2C549808-6B6B-40CE-8F82-8E0DDBA2688B}"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258654585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GB">
              <a:solidFill>
                <a:srgbClr val="336699"/>
              </a:solidFill>
            </a:endParaRPr>
          </a:p>
        </p:txBody>
      </p:sp>
      <p:sp>
        <p:nvSpPr>
          <p:cNvPr id="6" name="5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7" name="6 Marcador de número de diapositiva"/>
          <p:cNvSpPr>
            <a:spLocks noGrp="1"/>
          </p:cNvSpPr>
          <p:nvPr>
            <p:ph type="sldNum" sz="quarter" idx="12"/>
          </p:nvPr>
        </p:nvSpPr>
        <p:spPr/>
        <p:txBody>
          <a:bodyPr/>
          <a:lstStyle>
            <a:lvl1pPr>
              <a:defRPr/>
            </a:lvl1pPr>
          </a:lstStyle>
          <a:p>
            <a:fld id="{2B104940-3BF8-4ED6-A16C-45B9D5502966}"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198281610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GB">
              <a:solidFill>
                <a:srgbClr val="336699"/>
              </a:solidFill>
            </a:endParaRPr>
          </a:p>
        </p:txBody>
      </p:sp>
      <p:sp>
        <p:nvSpPr>
          <p:cNvPr id="5" name="4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6" name="5 Marcador de número de diapositiva"/>
          <p:cNvSpPr>
            <a:spLocks noGrp="1"/>
          </p:cNvSpPr>
          <p:nvPr>
            <p:ph type="sldNum" sz="quarter" idx="12"/>
          </p:nvPr>
        </p:nvSpPr>
        <p:spPr/>
        <p:txBody>
          <a:bodyPr/>
          <a:lstStyle>
            <a:lvl1pPr>
              <a:defRPr/>
            </a:lvl1pPr>
          </a:lstStyle>
          <a:p>
            <a:fld id="{05AAAEF1-CC69-4B20-8421-3820189D13FE}"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422465334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38950" y="381000"/>
            <a:ext cx="2076450" cy="56388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09600" y="381000"/>
            <a:ext cx="6076950" cy="56388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GB">
              <a:solidFill>
                <a:srgbClr val="336699"/>
              </a:solidFill>
            </a:endParaRPr>
          </a:p>
        </p:txBody>
      </p:sp>
      <p:sp>
        <p:nvSpPr>
          <p:cNvPr id="5" name="4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6" name="5 Marcador de número de diapositiva"/>
          <p:cNvSpPr>
            <a:spLocks noGrp="1"/>
          </p:cNvSpPr>
          <p:nvPr>
            <p:ph type="sldNum" sz="quarter" idx="12"/>
          </p:nvPr>
        </p:nvSpPr>
        <p:spPr/>
        <p:txBody>
          <a:bodyPr/>
          <a:lstStyle>
            <a:lvl1pPr>
              <a:defRPr/>
            </a:lvl1pPr>
          </a:lstStyle>
          <a:p>
            <a:fld id="{5FF6886A-DD27-463F-AC4A-C95318BBFFD8}"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63926685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133600" y="838200"/>
            <a:ext cx="6629400" cy="1295400"/>
          </a:xfrm>
        </p:spPr>
        <p:txBody>
          <a:bodyPr/>
          <a:lstStyle>
            <a:lvl1pPr>
              <a:defRPr sz="4800"/>
            </a:lvl1pPr>
          </a:lstStyle>
          <a:p>
            <a:pPr lvl="0"/>
            <a:r>
              <a:rPr lang="es-ES" noProof="0" smtClean="0"/>
              <a:t>Haga clic para modificar el estilo de título del patrón</a:t>
            </a:r>
            <a:endParaRPr lang="en-GB" noProof="0" smtClean="0"/>
          </a:p>
        </p:txBody>
      </p:sp>
      <p:sp>
        <p:nvSpPr>
          <p:cNvPr id="3075" name="Rectangle 3"/>
          <p:cNvSpPr>
            <a:spLocks noGrp="1" noChangeArrowheads="1"/>
          </p:cNvSpPr>
          <p:nvPr>
            <p:ph type="subTitle" idx="1"/>
          </p:nvPr>
        </p:nvSpPr>
        <p:spPr>
          <a:xfrm>
            <a:off x="4191000" y="4876800"/>
            <a:ext cx="4495800" cy="1066800"/>
          </a:xfrm>
        </p:spPr>
        <p:txBody>
          <a:bodyPr/>
          <a:lstStyle>
            <a:lvl1pPr marL="0" indent="0">
              <a:buFontTx/>
              <a:buNone/>
              <a:defRPr/>
            </a:lvl1pPr>
          </a:lstStyle>
          <a:p>
            <a:pPr lvl="0"/>
            <a:r>
              <a:rPr lang="es-ES" noProof="0" smtClean="0"/>
              <a:t>Haga clic para modificar el estilo de subtítulo del patrón</a:t>
            </a:r>
            <a:endParaRPr lang="en-GB" noProof="0" smtClean="0"/>
          </a:p>
        </p:txBody>
      </p:sp>
      <p:sp>
        <p:nvSpPr>
          <p:cNvPr id="3076" name="Rectangle 4"/>
          <p:cNvSpPr>
            <a:spLocks noGrp="1" noChangeArrowheads="1"/>
          </p:cNvSpPr>
          <p:nvPr>
            <p:ph type="dt" sz="half" idx="2"/>
          </p:nvPr>
        </p:nvSpPr>
        <p:spPr>
          <a:xfrm>
            <a:off x="685800" y="6248400"/>
            <a:ext cx="1905000" cy="457200"/>
          </a:xfrm>
        </p:spPr>
        <p:txBody>
          <a:bodyPr/>
          <a:lstStyle>
            <a:lvl1pPr>
              <a:defRPr/>
            </a:lvl1pPr>
          </a:lstStyle>
          <a:p>
            <a:endParaRPr lang="en-GB">
              <a:solidFill>
                <a:srgbClr val="336699"/>
              </a:solidFill>
            </a:endParaRPr>
          </a:p>
        </p:txBody>
      </p:sp>
      <p:sp>
        <p:nvSpPr>
          <p:cNvPr id="3077" name="Rectangle 5"/>
          <p:cNvSpPr>
            <a:spLocks noGrp="1" noChangeArrowheads="1"/>
          </p:cNvSpPr>
          <p:nvPr>
            <p:ph type="ftr" sz="quarter" idx="3"/>
          </p:nvPr>
        </p:nvSpPr>
        <p:spPr>
          <a:xfrm>
            <a:off x="3124200" y="6248400"/>
            <a:ext cx="2895600" cy="457200"/>
          </a:xfrm>
        </p:spPr>
        <p:txBody>
          <a:bodyPr/>
          <a:lstStyle>
            <a:lvl1pPr>
              <a:defRPr/>
            </a:lvl1pPr>
          </a:lstStyle>
          <a:p>
            <a:endParaRPr lang="en-GB">
              <a:solidFill>
                <a:srgbClr val="336699"/>
              </a:solidFill>
            </a:endParaRPr>
          </a:p>
        </p:txBody>
      </p:sp>
      <p:sp>
        <p:nvSpPr>
          <p:cNvPr id="3078" name="Rectangle 6"/>
          <p:cNvSpPr>
            <a:spLocks noGrp="1" noChangeArrowheads="1"/>
          </p:cNvSpPr>
          <p:nvPr>
            <p:ph type="sldNum" sz="quarter" idx="4"/>
          </p:nvPr>
        </p:nvSpPr>
        <p:spPr>
          <a:xfrm>
            <a:off x="6553200" y="6248400"/>
            <a:ext cx="1905000" cy="457200"/>
          </a:xfrm>
        </p:spPr>
        <p:txBody>
          <a:bodyPr/>
          <a:lstStyle>
            <a:lvl1pPr>
              <a:defRPr/>
            </a:lvl1pPr>
          </a:lstStyle>
          <a:p>
            <a:fld id="{B6DB5D85-3E98-47C6-88E9-9E541DE8C978}"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279787745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GB">
              <a:solidFill>
                <a:srgbClr val="336699"/>
              </a:solidFill>
            </a:endParaRPr>
          </a:p>
        </p:txBody>
      </p:sp>
      <p:sp>
        <p:nvSpPr>
          <p:cNvPr id="5" name="4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6" name="5 Marcador de número de diapositiva"/>
          <p:cNvSpPr>
            <a:spLocks noGrp="1"/>
          </p:cNvSpPr>
          <p:nvPr>
            <p:ph type="sldNum" sz="quarter" idx="12"/>
          </p:nvPr>
        </p:nvSpPr>
        <p:spPr/>
        <p:txBody>
          <a:bodyPr/>
          <a:lstStyle>
            <a:lvl1pPr>
              <a:defRPr/>
            </a:lvl1pPr>
          </a:lstStyle>
          <a:p>
            <a:fld id="{537B81CE-D345-4947-9E22-4199C9386C07}"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139434594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n-GB">
              <a:solidFill>
                <a:srgbClr val="336699"/>
              </a:solidFill>
            </a:endParaRPr>
          </a:p>
        </p:txBody>
      </p:sp>
      <p:sp>
        <p:nvSpPr>
          <p:cNvPr id="5" name="4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6" name="5 Marcador de número de diapositiva"/>
          <p:cNvSpPr>
            <a:spLocks noGrp="1"/>
          </p:cNvSpPr>
          <p:nvPr>
            <p:ph type="sldNum" sz="quarter" idx="12"/>
          </p:nvPr>
        </p:nvSpPr>
        <p:spPr/>
        <p:txBody>
          <a:bodyPr/>
          <a:lstStyle>
            <a:lvl1pPr>
              <a:defRPr/>
            </a:lvl1pPr>
          </a:lstStyle>
          <a:p>
            <a:fld id="{8CE9C9BF-8F75-4433-952B-10C171E461D4}"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125742029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09600" y="1752600"/>
            <a:ext cx="40767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838700" y="1752600"/>
            <a:ext cx="40767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n-GB">
              <a:solidFill>
                <a:srgbClr val="336699"/>
              </a:solidFill>
            </a:endParaRPr>
          </a:p>
        </p:txBody>
      </p:sp>
      <p:sp>
        <p:nvSpPr>
          <p:cNvPr id="6" name="5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7" name="6 Marcador de número de diapositiva"/>
          <p:cNvSpPr>
            <a:spLocks noGrp="1"/>
          </p:cNvSpPr>
          <p:nvPr>
            <p:ph type="sldNum" sz="quarter" idx="12"/>
          </p:nvPr>
        </p:nvSpPr>
        <p:spPr/>
        <p:txBody>
          <a:bodyPr/>
          <a:lstStyle>
            <a:lvl1pPr>
              <a:defRPr/>
            </a:lvl1pPr>
          </a:lstStyle>
          <a:p>
            <a:fld id="{FB2B710F-5C38-42C5-988B-6238A1CAFC7C}"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134747973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n-GB">
              <a:solidFill>
                <a:srgbClr val="336699"/>
              </a:solidFill>
            </a:endParaRPr>
          </a:p>
        </p:txBody>
      </p:sp>
      <p:sp>
        <p:nvSpPr>
          <p:cNvPr id="8" name="7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9" name="8 Marcador de número de diapositiva"/>
          <p:cNvSpPr>
            <a:spLocks noGrp="1"/>
          </p:cNvSpPr>
          <p:nvPr>
            <p:ph type="sldNum" sz="quarter" idx="12"/>
          </p:nvPr>
        </p:nvSpPr>
        <p:spPr/>
        <p:txBody>
          <a:bodyPr/>
          <a:lstStyle>
            <a:lvl1pPr>
              <a:defRPr/>
            </a:lvl1pPr>
          </a:lstStyle>
          <a:p>
            <a:fld id="{A61E0609-D2D2-4D6C-ACCE-EBC844AC0DD8}"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410291563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n-GB">
              <a:solidFill>
                <a:srgbClr val="336699"/>
              </a:solidFill>
            </a:endParaRPr>
          </a:p>
        </p:txBody>
      </p:sp>
      <p:sp>
        <p:nvSpPr>
          <p:cNvPr id="4" name="3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5" name="4 Marcador de número de diapositiva"/>
          <p:cNvSpPr>
            <a:spLocks noGrp="1"/>
          </p:cNvSpPr>
          <p:nvPr>
            <p:ph type="sldNum" sz="quarter" idx="12"/>
          </p:nvPr>
        </p:nvSpPr>
        <p:spPr/>
        <p:txBody>
          <a:bodyPr/>
          <a:lstStyle>
            <a:lvl1pPr>
              <a:defRPr/>
            </a:lvl1pPr>
          </a:lstStyle>
          <a:p>
            <a:fld id="{BF6FE714-E4F5-4033-A48B-62E5C994E401}"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2961113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09600" y="1752600"/>
            <a:ext cx="40767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838700" y="1752600"/>
            <a:ext cx="40767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fld id="{D3DE5C53-CAFA-44C1-98CB-C83F101326A1}" type="datetimeFigureOut">
              <a:rPr lang="es-ES" smtClean="0"/>
              <a:t>06/11/2012</a:t>
            </a:fld>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F6EF0535-35FF-435A-8D42-E71D1E07B462}" type="slidenum">
              <a:rPr lang="es-ES" smtClean="0"/>
              <a:t>‹Nº›</a:t>
            </a:fld>
            <a:endParaRPr lang="es-ES"/>
          </a:p>
        </p:txBody>
      </p:sp>
    </p:spTree>
    <p:extLst>
      <p:ext uri="{BB962C8B-B14F-4D97-AF65-F5344CB8AC3E}">
        <p14:creationId xmlns:p14="http://schemas.microsoft.com/office/powerpoint/2010/main" val="109085077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n-GB">
              <a:solidFill>
                <a:srgbClr val="336699"/>
              </a:solidFill>
            </a:endParaRPr>
          </a:p>
        </p:txBody>
      </p:sp>
      <p:sp>
        <p:nvSpPr>
          <p:cNvPr id="3" name="2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4" name="3 Marcador de número de diapositiva"/>
          <p:cNvSpPr>
            <a:spLocks noGrp="1"/>
          </p:cNvSpPr>
          <p:nvPr>
            <p:ph type="sldNum" sz="quarter" idx="12"/>
          </p:nvPr>
        </p:nvSpPr>
        <p:spPr/>
        <p:txBody>
          <a:bodyPr/>
          <a:lstStyle>
            <a:lvl1pPr>
              <a:defRPr/>
            </a:lvl1pPr>
          </a:lstStyle>
          <a:p>
            <a:fld id="{8BF6E3A8-0473-4A89-B34E-56E0BB5CCF5C}"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386220072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GB">
              <a:solidFill>
                <a:srgbClr val="336699"/>
              </a:solidFill>
            </a:endParaRPr>
          </a:p>
        </p:txBody>
      </p:sp>
      <p:sp>
        <p:nvSpPr>
          <p:cNvPr id="6" name="5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7" name="6 Marcador de número de diapositiva"/>
          <p:cNvSpPr>
            <a:spLocks noGrp="1"/>
          </p:cNvSpPr>
          <p:nvPr>
            <p:ph type="sldNum" sz="quarter" idx="12"/>
          </p:nvPr>
        </p:nvSpPr>
        <p:spPr/>
        <p:txBody>
          <a:bodyPr/>
          <a:lstStyle>
            <a:lvl1pPr>
              <a:defRPr/>
            </a:lvl1pPr>
          </a:lstStyle>
          <a:p>
            <a:fld id="{AC974FCC-A850-4812-91A8-DF5B08E80F28}"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57150158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GB">
              <a:solidFill>
                <a:srgbClr val="336699"/>
              </a:solidFill>
            </a:endParaRPr>
          </a:p>
        </p:txBody>
      </p:sp>
      <p:sp>
        <p:nvSpPr>
          <p:cNvPr id="6" name="5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7" name="6 Marcador de número de diapositiva"/>
          <p:cNvSpPr>
            <a:spLocks noGrp="1"/>
          </p:cNvSpPr>
          <p:nvPr>
            <p:ph type="sldNum" sz="quarter" idx="12"/>
          </p:nvPr>
        </p:nvSpPr>
        <p:spPr/>
        <p:txBody>
          <a:bodyPr/>
          <a:lstStyle>
            <a:lvl1pPr>
              <a:defRPr/>
            </a:lvl1pPr>
          </a:lstStyle>
          <a:p>
            <a:fld id="{06B0CE99-7370-4460-89DE-33B3F32F1283}"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39093669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GB">
              <a:solidFill>
                <a:srgbClr val="336699"/>
              </a:solidFill>
            </a:endParaRPr>
          </a:p>
        </p:txBody>
      </p:sp>
      <p:sp>
        <p:nvSpPr>
          <p:cNvPr id="5" name="4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6" name="5 Marcador de número de diapositiva"/>
          <p:cNvSpPr>
            <a:spLocks noGrp="1"/>
          </p:cNvSpPr>
          <p:nvPr>
            <p:ph type="sldNum" sz="quarter" idx="12"/>
          </p:nvPr>
        </p:nvSpPr>
        <p:spPr/>
        <p:txBody>
          <a:bodyPr/>
          <a:lstStyle>
            <a:lvl1pPr>
              <a:defRPr/>
            </a:lvl1pPr>
          </a:lstStyle>
          <a:p>
            <a:fld id="{185C439B-31AE-4B5D-B7CC-36CFD63A9697}"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10854141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38950" y="381000"/>
            <a:ext cx="2076450" cy="56388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09600" y="381000"/>
            <a:ext cx="6076950" cy="56388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GB">
              <a:solidFill>
                <a:srgbClr val="336699"/>
              </a:solidFill>
            </a:endParaRPr>
          </a:p>
        </p:txBody>
      </p:sp>
      <p:sp>
        <p:nvSpPr>
          <p:cNvPr id="5" name="4 Marcador de pie de página"/>
          <p:cNvSpPr>
            <a:spLocks noGrp="1"/>
          </p:cNvSpPr>
          <p:nvPr>
            <p:ph type="ftr" sz="quarter" idx="11"/>
          </p:nvPr>
        </p:nvSpPr>
        <p:spPr/>
        <p:txBody>
          <a:bodyPr/>
          <a:lstStyle>
            <a:lvl1pPr>
              <a:defRPr/>
            </a:lvl1pPr>
          </a:lstStyle>
          <a:p>
            <a:endParaRPr lang="en-GB">
              <a:solidFill>
                <a:srgbClr val="336699"/>
              </a:solidFill>
            </a:endParaRPr>
          </a:p>
        </p:txBody>
      </p:sp>
      <p:sp>
        <p:nvSpPr>
          <p:cNvPr id="6" name="5 Marcador de número de diapositiva"/>
          <p:cNvSpPr>
            <a:spLocks noGrp="1"/>
          </p:cNvSpPr>
          <p:nvPr>
            <p:ph type="sldNum" sz="quarter" idx="12"/>
          </p:nvPr>
        </p:nvSpPr>
        <p:spPr/>
        <p:txBody>
          <a:bodyPr/>
          <a:lstStyle>
            <a:lvl1pPr>
              <a:defRPr/>
            </a:lvl1pPr>
          </a:lstStyle>
          <a:p>
            <a:fld id="{F7BE346B-8393-499E-8A8B-BA7EE76FEDA4}" type="slidenum">
              <a:rPr lang="en-GB">
                <a:solidFill>
                  <a:srgbClr val="336699"/>
                </a:solidFill>
              </a:rPr>
              <a:pPr/>
              <a:t>‹Nº›</a:t>
            </a:fld>
            <a:endParaRPr lang="en-GB">
              <a:solidFill>
                <a:srgbClr val="336699"/>
              </a:solidFill>
            </a:endParaRPr>
          </a:p>
        </p:txBody>
      </p:sp>
    </p:spTree>
    <p:extLst>
      <p:ext uri="{BB962C8B-B14F-4D97-AF65-F5344CB8AC3E}">
        <p14:creationId xmlns:p14="http://schemas.microsoft.com/office/powerpoint/2010/main" val="1939746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fld id="{D3DE5C53-CAFA-44C1-98CB-C83F101326A1}" type="datetimeFigureOut">
              <a:rPr lang="es-ES" smtClean="0"/>
              <a:t>06/11/2012</a:t>
            </a:fld>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F6EF0535-35FF-435A-8D42-E71D1E07B462}" type="slidenum">
              <a:rPr lang="es-ES" smtClean="0"/>
              <a:t>‹Nº›</a:t>
            </a:fld>
            <a:endParaRPr lang="es-ES"/>
          </a:p>
        </p:txBody>
      </p:sp>
    </p:spTree>
    <p:extLst>
      <p:ext uri="{BB962C8B-B14F-4D97-AF65-F5344CB8AC3E}">
        <p14:creationId xmlns:p14="http://schemas.microsoft.com/office/powerpoint/2010/main" val="1767597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fld id="{D3DE5C53-CAFA-44C1-98CB-C83F101326A1}" type="datetimeFigureOut">
              <a:rPr lang="es-ES" smtClean="0"/>
              <a:t>06/11/2012</a:t>
            </a:fld>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F6EF0535-35FF-435A-8D42-E71D1E07B462}" type="slidenum">
              <a:rPr lang="es-ES" smtClean="0"/>
              <a:t>‹Nº›</a:t>
            </a:fld>
            <a:endParaRPr lang="es-ES"/>
          </a:p>
        </p:txBody>
      </p:sp>
    </p:spTree>
    <p:extLst>
      <p:ext uri="{BB962C8B-B14F-4D97-AF65-F5344CB8AC3E}">
        <p14:creationId xmlns:p14="http://schemas.microsoft.com/office/powerpoint/2010/main" val="29368726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fld id="{D3DE5C53-CAFA-44C1-98CB-C83F101326A1}" type="datetimeFigureOut">
              <a:rPr lang="es-ES" smtClean="0"/>
              <a:t>06/11/2012</a:t>
            </a:fld>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F6EF0535-35FF-435A-8D42-E71D1E07B462}" type="slidenum">
              <a:rPr lang="es-ES" smtClean="0"/>
              <a:t>‹Nº›</a:t>
            </a:fld>
            <a:endParaRPr lang="es-ES"/>
          </a:p>
        </p:txBody>
      </p:sp>
    </p:spTree>
    <p:extLst>
      <p:ext uri="{BB962C8B-B14F-4D97-AF65-F5344CB8AC3E}">
        <p14:creationId xmlns:p14="http://schemas.microsoft.com/office/powerpoint/2010/main" val="39647335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fld id="{D3DE5C53-CAFA-44C1-98CB-C83F101326A1}" type="datetimeFigureOut">
              <a:rPr lang="es-ES" smtClean="0"/>
              <a:t>06/11/2012</a:t>
            </a:fld>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F6EF0535-35FF-435A-8D42-E71D1E07B462}" type="slidenum">
              <a:rPr lang="es-ES" smtClean="0"/>
              <a:t>‹Nº›</a:t>
            </a:fld>
            <a:endParaRPr lang="es-ES"/>
          </a:p>
        </p:txBody>
      </p:sp>
    </p:spTree>
    <p:extLst>
      <p:ext uri="{BB962C8B-B14F-4D97-AF65-F5344CB8AC3E}">
        <p14:creationId xmlns:p14="http://schemas.microsoft.com/office/powerpoint/2010/main" val="13478586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fld id="{D3DE5C53-CAFA-44C1-98CB-C83F101326A1}" type="datetimeFigureOut">
              <a:rPr lang="es-ES" smtClean="0"/>
              <a:t>06/11/2012</a:t>
            </a:fld>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F6EF0535-35FF-435A-8D42-E71D1E07B462}" type="slidenum">
              <a:rPr lang="es-ES" smtClean="0"/>
              <a:t>‹Nº›</a:t>
            </a:fld>
            <a:endParaRPr lang="es-ES"/>
          </a:p>
        </p:txBody>
      </p:sp>
    </p:spTree>
    <p:extLst>
      <p:ext uri="{BB962C8B-B14F-4D97-AF65-F5344CB8AC3E}">
        <p14:creationId xmlns:p14="http://schemas.microsoft.com/office/powerpoint/2010/main" val="1453249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76600" y="381000"/>
            <a:ext cx="55626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Haga clic para modificar estilo de título</a:t>
            </a:r>
          </a:p>
        </p:txBody>
      </p:sp>
      <p:sp>
        <p:nvSpPr>
          <p:cNvPr id="1027" name="Rectangle 3"/>
          <p:cNvSpPr>
            <a:spLocks noGrp="1" noChangeArrowheads="1"/>
          </p:cNvSpPr>
          <p:nvPr>
            <p:ph type="body" idx="1"/>
          </p:nvPr>
        </p:nvSpPr>
        <p:spPr bwMode="auto">
          <a:xfrm>
            <a:off x="609600" y="1752600"/>
            <a:ext cx="830580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Haga clic para modificar estilos de título</a:t>
            </a:r>
          </a:p>
          <a:p>
            <a:pPr lvl="1"/>
            <a:r>
              <a:rPr lang="en-GB" smtClean="0"/>
              <a:t>Segundo nivel</a:t>
            </a:r>
          </a:p>
          <a:p>
            <a:pPr lvl="2"/>
            <a:r>
              <a:rPr lang="en-GB" smtClean="0"/>
              <a:t>Tercer nivel</a:t>
            </a:r>
          </a:p>
          <a:p>
            <a:pPr lvl="3"/>
            <a:r>
              <a:rPr lang="en-GB" smtClean="0"/>
              <a:t>Cuarto nivel</a:t>
            </a:r>
          </a:p>
          <a:p>
            <a:pPr lvl="4"/>
            <a:r>
              <a:rPr lang="en-GB" smtClean="0"/>
              <a:t>Quinto nivel</a:t>
            </a:r>
          </a:p>
        </p:txBody>
      </p:sp>
      <p:sp>
        <p:nvSpPr>
          <p:cNvPr id="1028" name="Rectangle 4"/>
          <p:cNvSpPr>
            <a:spLocks noGrp="1" noChangeArrowheads="1"/>
          </p:cNvSpPr>
          <p:nvPr>
            <p:ph type="dt" sz="half" idx="2"/>
          </p:nvPr>
        </p:nvSpPr>
        <p:spPr bwMode="auto">
          <a:xfrm>
            <a:off x="6096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vl1pPr>
          </a:lstStyle>
          <a:p>
            <a:fld id="{D3DE5C53-CAFA-44C1-98CB-C83F101326A1}" type="datetimeFigureOut">
              <a:rPr lang="es-ES" smtClean="0"/>
              <a:t>06/11/2012</a:t>
            </a:fld>
            <a:endParaRPr lang="es-ES"/>
          </a:p>
        </p:txBody>
      </p:sp>
      <p:sp>
        <p:nvSpPr>
          <p:cNvPr id="1029" name="Rectangle 5"/>
          <p:cNvSpPr>
            <a:spLocks noGrp="1" noChangeArrowheads="1"/>
          </p:cNvSpPr>
          <p:nvPr>
            <p:ph type="ftr" sz="quarter" idx="3"/>
          </p:nvPr>
        </p:nvSpPr>
        <p:spPr bwMode="auto">
          <a:xfrm>
            <a:off x="32766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000"/>
            </a:lvl1pPr>
          </a:lstStyle>
          <a:p>
            <a:endParaRPr lang="es-ES"/>
          </a:p>
        </p:txBody>
      </p:sp>
      <p:sp>
        <p:nvSpPr>
          <p:cNvPr id="1030" name="Rectangle 6"/>
          <p:cNvSpPr>
            <a:spLocks noGrp="1" noChangeArrowheads="1"/>
          </p:cNvSpPr>
          <p:nvPr>
            <p:ph type="sldNum" sz="quarter" idx="4"/>
          </p:nvPr>
        </p:nvSpPr>
        <p:spPr bwMode="auto">
          <a:xfrm>
            <a:off x="70104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vl1pPr>
          </a:lstStyle>
          <a:p>
            <a:fld id="{F6EF0535-35FF-435A-8D42-E71D1E07B462}" type="slidenum">
              <a:rPr lang="es-ES" smtClean="0"/>
              <a:t>‹Nº›</a:t>
            </a:fld>
            <a:endParaRPr lang="es-ES"/>
          </a:p>
        </p:txBody>
      </p:sp>
    </p:spTree>
    <p:extLst>
      <p:ext uri="{BB962C8B-B14F-4D97-AF65-F5344CB8AC3E}">
        <p14:creationId xmlns:p14="http://schemas.microsoft.com/office/powerpoint/2010/main" val="20492497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3600">
          <a:solidFill>
            <a:schemeClr val="tx2"/>
          </a:solidFill>
          <a:latin typeface="+mj-lt"/>
          <a:ea typeface="+mj-ea"/>
          <a:cs typeface="+mj-cs"/>
        </a:defRPr>
      </a:lvl1pPr>
      <a:lvl2pPr algn="l" rtl="0" eaLnBrk="1" fontAlgn="base" hangingPunct="1">
        <a:spcBef>
          <a:spcPct val="0"/>
        </a:spcBef>
        <a:spcAft>
          <a:spcPct val="0"/>
        </a:spcAft>
        <a:defRPr sz="3600">
          <a:solidFill>
            <a:schemeClr val="tx2"/>
          </a:solidFill>
          <a:latin typeface="Arial Black" pitchFamily="34" charset="0"/>
        </a:defRPr>
      </a:lvl2pPr>
      <a:lvl3pPr algn="l" rtl="0" eaLnBrk="1" fontAlgn="base" hangingPunct="1">
        <a:spcBef>
          <a:spcPct val="0"/>
        </a:spcBef>
        <a:spcAft>
          <a:spcPct val="0"/>
        </a:spcAft>
        <a:defRPr sz="3600">
          <a:solidFill>
            <a:schemeClr val="tx2"/>
          </a:solidFill>
          <a:latin typeface="Arial Black" pitchFamily="34" charset="0"/>
        </a:defRPr>
      </a:lvl3pPr>
      <a:lvl4pPr algn="l" rtl="0" eaLnBrk="1" fontAlgn="base" hangingPunct="1">
        <a:spcBef>
          <a:spcPct val="0"/>
        </a:spcBef>
        <a:spcAft>
          <a:spcPct val="0"/>
        </a:spcAft>
        <a:defRPr sz="3600">
          <a:solidFill>
            <a:schemeClr val="tx2"/>
          </a:solidFill>
          <a:latin typeface="Arial Black" pitchFamily="34" charset="0"/>
        </a:defRPr>
      </a:lvl4pPr>
      <a:lvl5pPr algn="l" rtl="0" eaLnBrk="1" fontAlgn="base" hangingPunct="1">
        <a:spcBef>
          <a:spcPct val="0"/>
        </a:spcBef>
        <a:spcAft>
          <a:spcPct val="0"/>
        </a:spcAft>
        <a:defRPr sz="3600">
          <a:solidFill>
            <a:schemeClr val="tx2"/>
          </a:solidFill>
          <a:latin typeface="Arial Black" pitchFamily="34" charset="0"/>
        </a:defRPr>
      </a:lvl5pPr>
      <a:lvl6pPr marL="457200" algn="l" rtl="0" eaLnBrk="1" fontAlgn="base" hangingPunct="1">
        <a:spcBef>
          <a:spcPct val="0"/>
        </a:spcBef>
        <a:spcAft>
          <a:spcPct val="0"/>
        </a:spcAft>
        <a:defRPr sz="3600">
          <a:solidFill>
            <a:schemeClr val="tx2"/>
          </a:solidFill>
          <a:latin typeface="Arial Black" pitchFamily="34" charset="0"/>
        </a:defRPr>
      </a:lvl6pPr>
      <a:lvl7pPr marL="914400" algn="l" rtl="0" eaLnBrk="1" fontAlgn="base" hangingPunct="1">
        <a:spcBef>
          <a:spcPct val="0"/>
        </a:spcBef>
        <a:spcAft>
          <a:spcPct val="0"/>
        </a:spcAft>
        <a:defRPr sz="3600">
          <a:solidFill>
            <a:schemeClr val="tx2"/>
          </a:solidFill>
          <a:latin typeface="Arial Black" pitchFamily="34" charset="0"/>
        </a:defRPr>
      </a:lvl7pPr>
      <a:lvl8pPr marL="1371600" algn="l" rtl="0" eaLnBrk="1" fontAlgn="base" hangingPunct="1">
        <a:spcBef>
          <a:spcPct val="0"/>
        </a:spcBef>
        <a:spcAft>
          <a:spcPct val="0"/>
        </a:spcAft>
        <a:defRPr sz="3600">
          <a:solidFill>
            <a:schemeClr val="tx2"/>
          </a:solidFill>
          <a:latin typeface="Arial Black" pitchFamily="34" charset="0"/>
        </a:defRPr>
      </a:lvl8pPr>
      <a:lvl9pPr marL="1828800" algn="l" rtl="0" eaLnBrk="1" fontAlgn="base" hangingPunct="1">
        <a:spcBef>
          <a:spcPct val="0"/>
        </a:spcBef>
        <a:spcAft>
          <a:spcPct val="0"/>
        </a:spcAft>
        <a:defRPr sz="3600">
          <a:solidFill>
            <a:schemeClr val="tx2"/>
          </a:solidFill>
          <a:latin typeface="Arial Black"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Marcador de texto"/>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6F6AD894-FED6-4BB8-90D9-5CF9C6A67DF6}" type="datetimeFigureOut">
              <a:rPr lang="es-MX" smtClean="0"/>
              <a:pPr/>
              <a:t>06/11/2012</a:t>
            </a:fld>
            <a:endParaRPr lang="es-MX"/>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s-MX"/>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AAEDCE4D-EB0B-4D83-AECF-006E7352ED44}" type="slidenum">
              <a:rPr lang="es-MX" smtClean="0"/>
              <a:pPr/>
              <a:t>‹Nº›</a:t>
            </a:fld>
            <a:endParaRPr lang="es-MX"/>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76600" y="381000"/>
            <a:ext cx="55626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Haga clic para modificar estilo de título</a:t>
            </a:r>
          </a:p>
        </p:txBody>
      </p:sp>
      <p:sp>
        <p:nvSpPr>
          <p:cNvPr id="1027" name="Rectangle 3"/>
          <p:cNvSpPr>
            <a:spLocks noGrp="1" noChangeArrowheads="1"/>
          </p:cNvSpPr>
          <p:nvPr>
            <p:ph type="body" idx="1"/>
          </p:nvPr>
        </p:nvSpPr>
        <p:spPr bwMode="auto">
          <a:xfrm>
            <a:off x="609600" y="1752600"/>
            <a:ext cx="830580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Haga clic para modificar estilos de título</a:t>
            </a:r>
          </a:p>
          <a:p>
            <a:pPr lvl="1"/>
            <a:r>
              <a:rPr lang="en-GB" smtClean="0"/>
              <a:t>Segundo nivel</a:t>
            </a:r>
          </a:p>
          <a:p>
            <a:pPr lvl="2"/>
            <a:r>
              <a:rPr lang="en-GB" smtClean="0"/>
              <a:t>Tercer nivel</a:t>
            </a:r>
          </a:p>
          <a:p>
            <a:pPr lvl="3"/>
            <a:r>
              <a:rPr lang="en-GB" smtClean="0"/>
              <a:t>Cuarto nivel</a:t>
            </a:r>
          </a:p>
          <a:p>
            <a:pPr lvl="4"/>
            <a:r>
              <a:rPr lang="en-GB" smtClean="0"/>
              <a:t>Quinto nivel</a:t>
            </a:r>
          </a:p>
        </p:txBody>
      </p:sp>
      <p:sp>
        <p:nvSpPr>
          <p:cNvPr id="1028" name="Rectangle 4"/>
          <p:cNvSpPr>
            <a:spLocks noGrp="1" noChangeArrowheads="1"/>
          </p:cNvSpPr>
          <p:nvPr>
            <p:ph type="dt" sz="half" idx="2"/>
          </p:nvPr>
        </p:nvSpPr>
        <p:spPr bwMode="auto">
          <a:xfrm>
            <a:off x="6096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vl1pPr>
          </a:lstStyle>
          <a:p>
            <a:pPr fontAlgn="base">
              <a:spcBef>
                <a:spcPct val="0"/>
              </a:spcBef>
              <a:spcAft>
                <a:spcPct val="0"/>
              </a:spcAft>
            </a:pPr>
            <a:endParaRPr lang="en-GB" smtClean="0">
              <a:solidFill>
                <a:srgbClr val="336699"/>
              </a:solidFill>
            </a:endParaRPr>
          </a:p>
        </p:txBody>
      </p:sp>
      <p:sp>
        <p:nvSpPr>
          <p:cNvPr id="1029" name="Rectangle 5"/>
          <p:cNvSpPr>
            <a:spLocks noGrp="1" noChangeArrowheads="1"/>
          </p:cNvSpPr>
          <p:nvPr>
            <p:ph type="ftr" sz="quarter" idx="3"/>
          </p:nvPr>
        </p:nvSpPr>
        <p:spPr bwMode="auto">
          <a:xfrm>
            <a:off x="32766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000"/>
            </a:lvl1pPr>
          </a:lstStyle>
          <a:p>
            <a:pPr fontAlgn="base">
              <a:spcBef>
                <a:spcPct val="0"/>
              </a:spcBef>
              <a:spcAft>
                <a:spcPct val="0"/>
              </a:spcAft>
            </a:pPr>
            <a:endParaRPr lang="en-GB" smtClean="0">
              <a:solidFill>
                <a:srgbClr val="336699"/>
              </a:solidFill>
            </a:endParaRPr>
          </a:p>
        </p:txBody>
      </p:sp>
      <p:sp>
        <p:nvSpPr>
          <p:cNvPr id="1030" name="Rectangle 6"/>
          <p:cNvSpPr>
            <a:spLocks noGrp="1" noChangeArrowheads="1"/>
          </p:cNvSpPr>
          <p:nvPr>
            <p:ph type="sldNum" sz="quarter" idx="4"/>
          </p:nvPr>
        </p:nvSpPr>
        <p:spPr bwMode="auto">
          <a:xfrm>
            <a:off x="70104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vl1pPr>
          </a:lstStyle>
          <a:p>
            <a:pPr fontAlgn="base">
              <a:spcBef>
                <a:spcPct val="0"/>
              </a:spcBef>
              <a:spcAft>
                <a:spcPct val="0"/>
              </a:spcAft>
            </a:pPr>
            <a:fld id="{02D21FB8-2AAA-41D2-BE43-C83EAE37AAA7}" type="slidenum">
              <a:rPr lang="en-GB" smtClean="0">
                <a:solidFill>
                  <a:srgbClr val="336699"/>
                </a:solidFill>
              </a:rPr>
              <a:pPr fontAlgn="base">
                <a:spcBef>
                  <a:spcPct val="0"/>
                </a:spcBef>
                <a:spcAft>
                  <a:spcPct val="0"/>
                </a:spcAft>
              </a:pPr>
              <a:t>‹Nº›</a:t>
            </a:fld>
            <a:endParaRPr lang="en-GB" smtClean="0">
              <a:solidFill>
                <a:srgbClr val="336699"/>
              </a:solidFill>
            </a:endParaRPr>
          </a:p>
        </p:txBody>
      </p:sp>
    </p:spTree>
    <p:extLst>
      <p:ext uri="{BB962C8B-B14F-4D97-AF65-F5344CB8AC3E}">
        <p14:creationId xmlns:p14="http://schemas.microsoft.com/office/powerpoint/2010/main" val="163296091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fontAlgn="base" hangingPunct="1">
        <a:spcBef>
          <a:spcPct val="0"/>
        </a:spcBef>
        <a:spcAft>
          <a:spcPct val="0"/>
        </a:spcAft>
        <a:defRPr sz="3600">
          <a:solidFill>
            <a:schemeClr val="tx2"/>
          </a:solidFill>
          <a:latin typeface="+mj-lt"/>
          <a:ea typeface="+mj-ea"/>
          <a:cs typeface="+mj-cs"/>
        </a:defRPr>
      </a:lvl1pPr>
      <a:lvl2pPr algn="l" rtl="0" eaLnBrk="1" fontAlgn="base" hangingPunct="1">
        <a:spcBef>
          <a:spcPct val="0"/>
        </a:spcBef>
        <a:spcAft>
          <a:spcPct val="0"/>
        </a:spcAft>
        <a:defRPr sz="3600">
          <a:solidFill>
            <a:schemeClr val="tx2"/>
          </a:solidFill>
          <a:latin typeface="Arial Black" pitchFamily="34" charset="0"/>
        </a:defRPr>
      </a:lvl2pPr>
      <a:lvl3pPr algn="l" rtl="0" eaLnBrk="1" fontAlgn="base" hangingPunct="1">
        <a:spcBef>
          <a:spcPct val="0"/>
        </a:spcBef>
        <a:spcAft>
          <a:spcPct val="0"/>
        </a:spcAft>
        <a:defRPr sz="3600">
          <a:solidFill>
            <a:schemeClr val="tx2"/>
          </a:solidFill>
          <a:latin typeface="Arial Black" pitchFamily="34" charset="0"/>
        </a:defRPr>
      </a:lvl3pPr>
      <a:lvl4pPr algn="l" rtl="0" eaLnBrk="1" fontAlgn="base" hangingPunct="1">
        <a:spcBef>
          <a:spcPct val="0"/>
        </a:spcBef>
        <a:spcAft>
          <a:spcPct val="0"/>
        </a:spcAft>
        <a:defRPr sz="3600">
          <a:solidFill>
            <a:schemeClr val="tx2"/>
          </a:solidFill>
          <a:latin typeface="Arial Black" pitchFamily="34" charset="0"/>
        </a:defRPr>
      </a:lvl4pPr>
      <a:lvl5pPr algn="l" rtl="0" eaLnBrk="1" fontAlgn="base" hangingPunct="1">
        <a:spcBef>
          <a:spcPct val="0"/>
        </a:spcBef>
        <a:spcAft>
          <a:spcPct val="0"/>
        </a:spcAft>
        <a:defRPr sz="3600">
          <a:solidFill>
            <a:schemeClr val="tx2"/>
          </a:solidFill>
          <a:latin typeface="Arial Black" pitchFamily="34" charset="0"/>
        </a:defRPr>
      </a:lvl5pPr>
      <a:lvl6pPr marL="457200" algn="l" rtl="0" eaLnBrk="1" fontAlgn="base" hangingPunct="1">
        <a:spcBef>
          <a:spcPct val="0"/>
        </a:spcBef>
        <a:spcAft>
          <a:spcPct val="0"/>
        </a:spcAft>
        <a:defRPr sz="3600">
          <a:solidFill>
            <a:schemeClr val="tx2"/>
          </a:solidFill>
          <a:latin typeface="Arial Black" pitchFamily="34" charset="0"/>
        </a:defRPr>
      </a:lvl6pPr>
      <a:lvl7pPr marL="914400" algn="l" rtl="0" eaLnBrk="1" fontAlgn="base" hangingPunct="1">
        <a:spcBef>
          <a:spcPct val="0"/>
        </a:spcBef>
        <a:spcAft>
          <a:spcPct val="0"/>
        </a:spcAft>
        <a:defRPr sz="3600">
          <a:solidFill>
            <a:schemeClr val="tx2"/>
          </a:solidFill>
          <a:latin typeface="Arial Black" pitchFamily="34" charset="0"/>
        </a:defRPr>
      </a:lvl7pPr>
      <a:lvl8pPr marL="1371600" algn="l" rtl="0" eaLnBrk="1" fontAlgn="base" hangingPunct="1">
        <a:spcBef>
          <a:spcPct val="0"/>
        </a:spcBef>
        <a:spcAft>
          <a:spcPct val="0"/>
        </a:spcAft>
        <a:defRPr sz="3600">
          <a:solidFill>
            <a:schemeClr val="tx2"/>
          </a:solidFill>
          <a:latin typeface="Arial Black" pitchFamily="34" charset="0"/>
        </a:defRPr>
      </a:lvl8pPr>
      <a:lvl9pPr marL="1828800" algn="l" rtl="0" eaLnBrk="1" fontAlgn="base" hangingPunct="1">
        <a:spcBef>
          <a:spcPct val="0"/>
        </a:spcBef>
        <a:spcAft>
          <a:spcPct val="0"/>
        </a:spcAft>
        <a:defRPr sz="3600">
          <a:solidFill>
            <a:schemeClr val="tx2"/>
          </a:solidFill>
          <a:latin typeface="Arial Black"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76600" y="381000"/>
            <a:ext cx="55626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Haga clic para modificar estilo de título</a:t>
            </a:r>
          </a:p>
        </p:txBody>
      </p:sp>
      <p:sp>
        <p:nvSpPr>
          <p:cNvPr id="1027" name="Rectangle 3"/>
          <p:cNvSpPr>
            <a:spLocks noGrp="1" noChangeArrowheads="1"/>
          </p:cNvSpPr>
          <p:nvPr>
            <p:ph type="body" idx="1"/>
          </p:nvPr>
        </p:nvSpPr>
        <p:spPr bwMode="auto">
          <a:xfrm>
            <a:off x="609600" y="1752600"/>
            <a:ext cx="830580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Haga clic para modificar estilos de título</a:t>
            </a:r>
          </a:p>
          <a:p>
            <a:pPr lvl="1"/>
            <a:r>
              <a:rPr lang="en-GB" smtClean="0"/>
              <a:t>Segundo nivel</a:t>
            </a:r>
          </a:p>
          <a:p>
            <a:pPr lvl="2"/>
            <a:r>
              <a:rPr lang="en-GB" smtClean="0"/>
              <a:t>Tercer nivel</a:t>
            </a:r>
          </a:p>
          <a:p>
            <a:pPr lvl="3"/>
            <a:r>
              <a:rPr lang="en-GB" smtClean="0"/>
              <a:t>Cuarto nivel</a:t>
            </a:r>
          </a:p>
          <a:p>
            <a:pPr lvl="4"/>
            <a:r>
              <a:rPr lang="en-GB" smtClean="0"/>
              <a:t>Quinto nivel</a:t>
            </a:r>
          </a:p>
        </p:txBody>
      </p:sp>
      <p:sp>
        <p:nvSpPr>
          <p:cNvPr id="1028" name="Rectangle 4"/>
          <p:cNvSpPr>
            <a:spLocks noGrp="1" noChangeArrowheads="1"/>
          </p:cNvSpPr>
          <p:nvPr>
            <p:ph type="dt" sz="half" idx="2"/>
          </p:nvPr>
        </p:nvSpPr>
        <p:spPr bwMode="auto">
          <a:xfrm>
            <a:off x="6096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vl1pPr>
          </a:lstStyle>
          <a:p>
            <a:pPr fontAlgn="base">
              <a:spcBef>
                <a:spcPct val="0"/>
              </a:spcBef>
              <a:spcAft>
                <a:spcPct val="0"/>
              </a:spcAft>
            </a:pPr>
            <a:endParaRPr lang="en-GB" smtClean="0">
              <a:solidFill>
                <a:srgbClr val="336699"/>
              </a:solidFill>
            </a:endParaRPr>
          </a:p>
        </p:txBody>
      </p:sp>
      <p:sp>
        <p:nvSpPr>
          <p:cNvPr id="1029" name="Rectangle 5"/>
          <p:cNvSpPr>
            <a:spLocks noGrp="1" noChangeArrowheads="1"/>
          </p:cNvSpPr>
          <p:nvPr>
            <p:ph type="ftr" sz="quarter" idx="3"/>
          </p:nvPr>
        </p:nvSpPr>
        <p:spPr bwMode="auto">
          <a:xfrm>
            <a:off x="32766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000"/>
            </a:lvl1pPr>
          </a:lstStyle>
          <a:p>
            <a:pPr fontAlgn="base">
              <a:spcBef>
                <a:spcPct val="0"/>
              </a:spcBef>
              <a:spcAft>
                <a:spcPct val="0"/>
              </a:spcAft>
            </a:pPr>
            <a:endParaRPr lang="en-GB" smtClean="0">
              <a:solidFill>
                <a:srgbClr val="336699"/>
              </a:solidFill>
            </a:endParaRPr>
          </a:p>
        </p:txBody>
      </p:sp>
      <p:sp>
        <p:nvSpPr>
          <p:cNvPr id="1030" name="Rectangle 6"/>
          <p:cNvSpPr>
            <a:spLocks noGrp="1" noChangeArrowheads="1"/>
          </p:cNvSpPr>
          <p:nvPr>
            <p:ph type="sldNum" sz="quarter" idx="4"/>
          </p:nvPr>
        </p:nvSpPr>
        <p:spPr bwMode="auto">
          <a:xfrm>
            <a:off x="70104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vl1pPr>
          </a:lstStyle>
          <a:p>
            <a:pPr fontAlgn="base">
              <a:spcBef>
                <a:spcPct val="0"/>
              </a:spcBef>
              <a:spcAft>
                <a:spcPct val="0"/>
              </a:spcAft>
            </a:pPr>
            <a:fld id="{EDE14090-224B-4436-939D-928AEDAFD2D5}" type="slidenum">
              <a:rPr lang="en-GB" smtClean="0">
                <a:solidFill>
                  <a:srgbClr val="336699"/>
                </a:solidFill>
              </a:rPr>
              <a:pPr fontAlgn="base">
                <a:spcBef>
                  <a:spcPct val="0"/>
                </a:spcBef>
                <a:spcAft>
                  <a:spcPct val="0"/>
                </a:spcAft>
              </a:pPr>
              <a:t>‹Nº›</a:t>
            </a:fld>
            <a:endParaRPr lang="en-GB" smtClean="0">
              <a:solidFill>
                <a:srgbClr val="336699"/>
              </a:solidFill>
            </a:endParaRPr>
          </a:p>
        </p:txBody>
      </p:sp>
    </p:spTree>
    <p:extLst>
      <p:ext uri="{BB962C8B-B14F-4D97-AF65-F5344CB8AC3E}">
        <p14:creationId xmlns:p14="http://schemas.microsoft.com/office/powerpoint/2010/main" val="294844924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fontAlgn="base" hangingPunct="1">
        <a:spcBef>
          <a:spcPct val="0"/>
        </a:spcBef>
        <a:spcAft>
          <a:spcPct val="0"/>
        </a:spcAft>
        <a:defRPr sz="3600">
          <a:solidFill>
            <a:schemeClr val="tx2"/>
          </a:solidFill>
          <a:latin typeface="+mj-lt"/>
          <a:ea typeface="+mj-ea"/>
          <a:cs typeface="+mj-cs"/>
        </a:defRPr>
      </a:lvl1pPr>
      <a:lvl2pPr algn="l" rtl="0" eaLnBrk="1" fontAlgn="base" hangingPunct="1">
        <a:spcBef>
          <a:spcPct val="0"/>
        </a:spcBef>
        <a:spcAft>
          <a:spcPct val="0"/>
        </a:spcAft>
        <a:defRPr sz="3600">
          <a:solidFill>
            <a:schemeClr val="tx2"/>
          </a:solidFill>
          <a:latin typeface="Arial Black" pitchFamily="34" charset="0"/>
        </a:defRPr>
      </a:lvl2pPr>
      <a:lvl3pPr algn="l" rtl="0" eaLnBrk="1" fontAlgn="base" hangingPunct="1">
        <a:spcBef>
          <a:spcPct val="0"/>
        </a:spcBef>
        <a:spcAft>
          <a:spcPct val="0"/>
        </a:spcAft>
        <a:defRPr sz="3600">
          <a:solidFill>
            <a:schemeClr val="tx2"/>
          </a:solidFill>
          <a:latin typeface="Arial Black" pitchFamily="34" charset="0"/>
        </a:defRPr>
      </a:lvl3pPr>
      <a:lvl4pPr algn="l" rtl="0" eaLnBrk="1" fontAlgn="base" hangingPunct="1">
        <a:spcBef>
          <a:spcPct val="0"/>
        </a:spcBef>
        <a:spcAft>
          <a:spcPct val="0"/>
        </a:spcAft>
        <a:defRPr sz="3600">
          <a:solidFill>
            <a:schemeClr val="tx2"/>
          </a:solidFill>
          <a:latin typeface="Arial Black" pitchFamily="34" charset="0"/>
        </a:defRPr>
      </a:lvl4pPr>
      <a:lvl5pPr algn="l" rtl="0" eaLnBrk="1" fontAlgn="base" hangingPunct="1">
        <a:spcBef>
          <a:spcPct val="0"/>
        </a:spcBef>
        <a:spcAft>
          <a:spcPct val="0"/>
        </a:spcAft>
        <a:defRPr sz="3600">
          <a:solidFill>
            <a:schemeClr val="tx2"/>
          </a:solidFill>
          <a:latin typeface="Arial Black" pitchFamily="34" charset="0"/>
        </a:defRPr>
      </a:lvl5pPr>
      <a:lvl6pPr marL="457200" algn="l" rtl="0" eaLnBrk="1" fontAlgn="base" hangingPunct="1">
        <a:spcBef>
          <a:spcPct val="0"/>
        </a:spcBef>
        <a:spcAft>
          <a:spcPct val="0"/>
        </a:spcAft>
        <a:defRPr sz="3600">
          <a:solidFill>
            <a:schemeClr val="tx2"/>
          </a:solidFill>
          <a:latin typeface="Arial Black" pitchFamily="34" charset="0"/>
        </a:defRPr>
      </a:lvl6pPr>
      <a:lvl7pPr marL="914400" algn="l" rtl="0" eaLnBrk="1" fontAlgn="base" hangingPunct="1">
        <a:spcBef>
          <a:spcPct val="0"/>
        </a:spcBef>
        <a:spcAft>
          <a:spcPct val="0"/>
        </a:spcAft>
        <a:defRPr sz="3600">
          <a:solidFill>
            <a:schemeClr val="tx2"/>
          </a:solidFill>
          <a:latin typeface="Arial Black" pitchFamily="34" charset="0"/>
        </a:defRPr>
      </a:lvl7pPr>
      <a:lvl8pPr marL="1371600" algn="l" rtl="0" eaLnBrk="1" fontAlgn="base" hangingPunct="1">
        <a:spcBef>
          <a:spcPct val="0"/>
        </a:spcBef>
        <a:spcAft>
          <a:spcPct val="0"/>
        </a:spcAft>
        <a:defRPr sz="3600">
          <a:solidFill>
            <a:schemeClr val="tx2"/>
          </a:solidFill>
          <a:latin typeface="Arial Black" pitchFamily="34" charset="0"/>
        </a:defRPr>
      </a:lvl8pPr>
      <a:lvl9pPr marL="1828800" algn="l" rtl="0" eaLnBrk="1" fontAlgn="base" hangingPunct="1">
        <a:spcBef>
          <a:spcPct val="0"/>
        </a:spcBef>
        <a:spcAft>
          <a:spcPct val="0"/>
        </a:spcAft>
        <a:defRPr sz="3600">
          <a:solidFill>
            <a:schemeClr val="tx2"/>
          </a:solidFill>
          <a:latin typeface="Arial Black"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file:///C:\Users\Elizondo\Desktop\conta\conta\Ejemplo%20N.2.docx"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file:///C:\Users\Elizondo\Desktop\conta\conta\Ejemplo%20N.3.doc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file:///C:\Users\Elizondo\Desktop\conta\conta\Ejemplo%20N.4.docx"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file:///C:\Users\Elizondo\Desktop\conta\conta\Ejemplo%20N.1.docx"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1 Grupo"/>
          <p:cNvGrpSpPr>
            <a:grpSpLocks/>
          </p:cNvGrpSpPr>
          <p:nvPr/>
        </p:nvGrpSpPr>
        <p:grpSpPr bwMode="auto">
          <a:xfrm>
            <a:off x="395536" y="188654"/>
            <a:ext cx="8381500" cy="6552714"/>
            <a:chOff x="0" y="-650"/>
            <a:chExt cx="70284" cy="85271"/>
          </a:xfrm>
        </p:grpSpPr>
        <p:grpSp>
          <p:nvGrpSpPr>
            <p:cNvPr id="6" name="Grupo 23"/>
            <p:cNvGrpSpPr>
              <a:grpSpLocks/>
            </p:cNvGrpSpPr>
            <p:nvPr/>
          </p:nvGrpSpPr>
          <p:grpSpPr bwMode="auto">
            <a:xfrm>
              <a:off x="7748" y="13184"/>
              <a:ext cx="4674" cy="71437"/>
              <a:chOff x="1723" y="2924"/>
              <a:chExt cx="736" cy="11250"/>
            </a:xfrm>
          </p:grpSpPr>
          <p:sp>
            <p:nvSpPr>
              <p:cNvPr id="9" name="Rectangle 23"/>
              <p:cNvSpPr>
                <a:spLocks noChangeArrowheads="1"/>
              </p:cNvSpPr>
              <p:nvPr/>
            </p:nvSpPr>
            <p:spPr bwMode="auto">
              <a:xfrm>
                <a:off x="1723" y="2936"/>
                <a:ext cx="292" cy="11238"/>
              </a:xfrm>
              <a:prstGeom prst="rect">
                <a:avLst/>
              </a:prstGeom>
              <a:gradFill rotWithShape="1">
                <a:gsLst>
                  <a:gs pos="0">
                    <a:srgbClr val="2787A0"/>
                  </a:gs>
                  <a:gs pos="80000">
                    <a:srgbClr val="36B1D2"/>
                  </a:gs>
                  <a:gs pos="100000">
                    <a:srgbClr val="34B3D6"/>
                  </a:gs>
                </a:gsLst>
                <a:lin ang="16200000"/>
              </a:gradFill>
              <a:ln>
                <a:noFill/>
              </a:ln>
              <a:effectLst>
                <a:outerShdw dist="23000" dir="5400000" rotWithShape="0">
                  <a:srgbClr val="00000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0" name="Rectangle 24"/>
              <p:cNvSpPr>
                <a:spLocks noChangeArrowheads="1"/>
              </p:cNvSpPr>
              <p:nvPr/>
            </p:nvSpPr>
            <p:spPr bwMode="auto">
              <a:xfrm>
                <a:off x="2167" y="2924"/>
                <a:ext cx="292" cy="10310"/>
              </a:xfrm>
              <a:prstGeom prst="rect">
                <a:avLst/>
              </a:prstGeom>
              <a:gradFill rotWithShape="1">
                <a:gsLst>
                  <a:gs pos="0">
                    <a:srgbClr val="2787A0"/>
                  </a:gs>
                  <a:gs pos="80000">
                    <a:srgbClr val="36B1D2"/>
                  </a:gs>
                  <a:gs pos="100000">
                    <a:srgbClr val="34B3D6"/>
                  </a:gs>
                </a:gsLst>
                <a:lin ang="16200000"/>
              </a:gradFill>
              <a:ln>
                <a:noFill/>
              </a:ln>
              <a:effectLst>
                <a:outerShdw dist="23000" dir="5400000" rotWithShape="0">
                  <a:srgbClr val="00000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grpSp>
        <p:pic>
          <p:nvPicPr>
            <p:cNvPr id="8" name="Imagen 6" descr="Minerva"/>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224"/>
              <a:ext cx="21738" cy="22380"/>
            </a:xfrm>
            <a:prstGeom prst="rect">
              <a:avLst/>
            </a:prstGeom>
            <a:noFill/>
            <a:extLst>
              <a:ext uri="{909E8E84-426E-40DD-AFC4-6F175D3DCCD1}">
                <a14:hiddenFill xmlns:a14="http://schemas.microsoft.com/office/drawing/2010/main">
                  <a:solidFill>
                    <a:srgbClr val="FFFFFF"/>
                  </a:solidFill>
                </a14:hiddenFill>
              </a:ext>
            </a:extLst>
          </p:spPr>
        </p:pic>
        <p:sp>
          <p:nvSpPr>
            <p:cNvPr id="5" name="Cuadro de texto 27"/>
            <p:cNvSpPr txBox="1">
              <a:spLocks noChangeArrowheads="1"/>
            </p:cNvSpPr>
            <p:nvPr/>
          </p:nvSpPr>
          <p:spPr bwMode="auto">
            <a:xfrm>
              <a:off x="19323" y="-650"/>
              <a:ext cx="50961" cy="16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3600" b="1" i="0" u="none" strike="noStrike" normalizeH="0" baseline="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Monotype Corsiva" pitchFamily="66" charset="0"/>
                  <a:cs typeface="Arial" pitchFamily="34" charset="0"/>
                </a:rPr>
                <a:t>Universidad de El Salvador</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2500" b="1" i="0" u="none" strike="noStrike" normalizeH="0" baseline="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Monotype Corsiva" pitchFamily="66" charset="0"/>
                  <a:cs typeface="Arial" pitchFamily="34" charset="0"/>
                </a:rPr>
                <a:t>Facultad de Ciencias Económicas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2500" b="1" i="0" u="none" strike="noStrike" normalizeH="0" baseline="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Monotype Corsiva" pitchFamily="66" charset="0"/>
                  <a:cs typeface="Arial" pitchFamily="34" charset="0"/>
                </a:rPr>
                <a:t>Escuela de Economía</a:t>
              </a: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s-ES" sz="2200" b="1" i="0" u="none" strike="noStrike" cap="none" normalizeH="0" baseline="0" dirty="0" smtClean="0">
                <a:ln>
                  <a:noFill/>
                </a:ln>
                <a:solidFill>
                  <a:schemeClr val="tx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s-ES" sz="2200" b="1" i="0" u="none" strike="noStrike" cap="none" normalizeH="0" baseline="0" dirty="0" smtClean="0">
                <a:ln>
                  <a:noFill/>
                </a:ln>
                <a:solidFill>
                  <a:schemeClr val="tx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s-ES" sz="2200" b="1" i="0" u="none" strike="noStrike" cap="none" normalizeH="0" baseline="0" dirty="0" smtClean="0">
                <a:ln>
                  <a:noFill/>
                </a:ln>
                <a:solidFill>
                  <a:schemeClr val="tx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s-ES" sz="2200" b="1" i="0" u="none" strike="noStrike" cap="none" normalizeH="0" baseline="0" dirty="0" smtClean="0">
                <a:ln>
                  <a:noFill/>
                </a:ln>
                <a:solidFill>
                  <a:schemeClr val="tx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s-ES" sz="2200" b="1" i="0" u="none" strike="noStrike" cap="none" normalizeH="0" baseline="0" dirty="0" smtClean="0">
                <a:ln>
                  <a:noFill/>
                </a:ln>
                <a:solidFill>
                  <a:schemeClr val="tx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11" name="10 CuadroTexto"/>
          <p:cNvSpPr txBox="1"/>
          <p:nvPr/>
        </p:nvSpPr>
        <p:spPr>
          <a:xfrm>
            <a:off x="2843808" y="1700808"/>
            <a:ext cx="5976664" cy="4442755"/>
          </a:xfrm>
          <a:prstGeom prst="rect">
            <a:avLst/>
          </a:prstGeom>
          <a:noFill/>
        </p:spPr>
        <p:txBody>
          <a:bodyPr wrap="square" rtlCol="0">
            <a:spAutoFit/>
          </a:bodyPr>
          <a:lstStyle/>
          <a:p>
            <a:pPr>
              <a:lnSpc>
                <a:spcPct val="115000"/>
              </a:lnSpc>
              <a:spcAft>
                <a:spcPts val="0"/>
              </a:spcAft>
            </a:pPr>
            <a:r>
              <a:rPr lang="es-ES_tradnl" b="1" dirty="0">
                <a:latin typeface="Papyrus"/>
                <a:ea typeface="Calibri"/>
                <a:cs typeface="Arial"/>
              </a:rPr>
              <a:t>Asignatura</a:t>
            </a:r>
            <a:r>
              <a:rPr lang="es-ES_tradnl" b="1" dirty="0" smtClean="0">
                <a:latin typeface="Papyrus"/>
                <a:ea typeface="Calibri"/>
                <a:cs typeface="Arial"/>
              </a:rPr>
              <a:t>: CONTABILIDAD FINANCIERA II</a:t>
            </a:r>
            <a:endParaRPr lang="es-ES" b="1" dirty="0" smtClean="0">
              <a:latin typeface="Calibri"/>
              <a:ea typeface="Calibri"/>
              <a:cs typeface="Times New Roman"/>
            </a:endParaRPr>
          </a:p>
          <a:p>
            <a:pPr algn="ctr">
              <a:lnSpc>
                <a:spcPct val="115000"/>
              </a:lnSpc>
              <a:spcAft>
                <a:spcPts val="0"/>
              </a:spcAft>
            </a:pPr>
            <a:r>
              <a:rPr lang="es-ES_tradnl" sz="1200" b="1" dirty="0" smtClean="0">
                <a:latin typeface="Papyrus"/>
                <a:ea typeface="Calibri"/>
                <a:cs typeface="Arial"/>
              </a:rPr>
              <a:t> </a:t>
            </a:r>
            <a:endParaRPr lang="es-ES" sz="1200" b="1" dirty="0" smtClean="0">
              <a:latin typeface="Calibri"/>
              <a:ea typeface="Calibri"/>
              <a:cs typeface="Times New Roman"/>
            </a:endParaRPr>
          </a:p>
          <a:p>
            <a:pPr algn="ctr">
              <a:lnSpc>
                <a:spcPct val="115000"/>
              </a:lnSpc>
              <a:spcAft>
                <a:spcPts val="0"/>
              </a:spcAft>
            </a:pPr>
            <a:r>
              <a:rPr lang="es-ES_tradnl" sz="1200" b="1" dirty="0">
                <a:latin typeface="Papyrus"/>
                <a:ea typeface="Calibri"/>
                <a:cs typeface="Arial"/>
              </a:rPr>
              <a:t> </a:t>
            </a:r>
            <a:endParaRPr lang="es-ES" sz="1200" b="1" dirty="0">
              <a:latin typeface="Calibri"/>
              <a:ea typeface="Calibri"/>
              <a:cs typeface="Times New Roman"/>
            </a:endParaRPr>
          </a:p>
          <a:p>
            <a:pPr algn="ctr">
              <a:lnSpc>
                <a:spcPct val="115000"/>
              </a:lnSpc>
              <a:spcAft>
                <a:spcPts val="0"/>
              </a:spcAft>
            </a:pPr>
            <a:r>
              <a:rPr lang="es-ES_tradnl" sz="1200" b="1" i="1" dirty="0">
                <a:latin typeface="Bookman Old Style"/>
                <a:ea typeface="Calibri"/>
                <a:cs typeface="Arial"/>
              </a:rPr>
              <a:t>Tema: </a:t>
            </a:r>
            <a:r>
              <a:rPr lang="es-ES_tradnl" sz="1200" b="1" i="1" dirty="0" smtClean="0">
                <a:latin typeface="Bookman Old Style"/>
                <a:ea typeface="Calibri"/>
                <a:cs typeface="Arial"/>
              </a:rPr>
              <a:t>CUENTAS  POR COBRAR </a:t>
            </a:r>
            <a:endParaRPr lang="es-ES" sz="1200" b="1" dirty="0">
              <a:latin typeface="Calibri"/>
              <a:ea typeface="Calibri"/>
              <a:cs typeface="Times New Roman"/>
            </a:endParaRPr>
          </a:p>
          <a:p>
            <a:pPr>
              <a:lnSpc>
                <a:spcPct val="115000"/>
              </a:lnSpc>
              <a:spcAft>
                <a:spcPts val="0"/>
              </a:spcAft>
            </a:pPr>
            <a:r>
              <a:rPr lang="es-ES_tradnl" sz="1200" b="1" dirty="0">
                <a:latin typeface="Bookman Old Style"/>
                <a:ea typeface="Calibri"/>
                <a:cs typeface="Arial"/>
              </a:rPr>
              <a:t> </a:t>
            </a:r>
            <a:endParaRPr lang="es-ES" sz="1200" b="1" dirty="0">
              <a:latin typeface="Calibri"/>
              <a:ea typeface="Calibri"/>
              <a:cs typeface="Times New Roman"/>
            </a:endParaRPr>
          </a:p>
          <a:p>
            <a:pPr algn="ctr">
              <a:lnSpc>
                <a:spcPct val="115000"/>
              </a:lnSpc>
              <a:spcAft>
                <a:spcPts val="0"/>
              </a:spcAft>
            </a:pPr>
            <a:r>
              <a:rPr lang="es-ES_tradnl" sz="1200" b="1" dirty="0">
                <a:latin typeface="Bookman Old Style"/>
                <a:ea typeface="Calibri"/>
                <a:cs typeface="Times New Roman"/>
              </a:rPr>
              <a:t>Catedrático</a:t>
            </a:r>
            <a:r>
              <a:rPr lang="es-ES_tradnl" sz="1200" b="1" dirty="0" smtClean="0">
                <a:latin typeface="Bookman Old Style"/>
                <a:ea typeface="Calibri"/>
                <a:cs typeface="Times New Roman"/>
              </a:rPr>
              <a:t>: </a:t>
            </a:r>
            <a:endParaRPr lang="es-ES" sz="1200" b="1" dirty="0">
              <a:latin typeface="Calibri"/>
              <a:ea typeface="Calibri"/>
              <a:cs typeface="Times New Roman"/>
            </a:endParaRPr>
          </a:p>
          <a:p>
            <a:pPr algn="ctr">
              <a:lnSpc>
                <a:spcPct val="115000"/>
              </a:lnSpc>
              <a:spcAft>
                <a:spcPts val="0"/>
              </a:spcAft>
            </a:pPr>
            <a:r>
              <a:rPr lang="es-ES_tradnl" sz="1200" b="1" dirty="0">
                <a:latin typeface="Bookman Old Style"/>
                <a:ea typeface="Calibri"/>
                <a:cs typeface="Times New Roman"/>
              </a:rPr>
              <a:t> </a:t>
            </a:r>
            <a:endParaRPr lang="es-ES" sz="1200" b="1" dirty="0">
              <a:latin typeface="Calibri"/>
              <a:ea typeface="Calibri"/>
              <a:cs typeface="Times New Roman"/>
            </a:endParaRPr>
          </a:p>
          <a:p>
            <a:pPr algn="ctr">
              <a:lnSpc>
                <a:spcPct val="115000"/>
              </a:lnSpc>
              <a:spcAft>
                <a:spcPts val="0"/>
              </a:spcAft>
            </a:pPr>
            <a:r>
              <a:rPr lang="es-ES_tradnl" sz="1200" b="1" dirty="0">
                <a:latin typeface="Bookman Old Style"/>
                <a:ea typeface="Calibri"/>
                <a:cs typeface="Arial"/>
              </a:rPr>
              <a:t> </a:t>
            </a:r>
            <a:endParaRPr lang="es-ES" sz="1200" b="1" dirty="0">
              <a:latin typeface="Calibri"/>
              <a:ea typeface="Calibri"/>
              <a:cs typeface="Times New Roman"/>
            </a:endParaRPr>
          </a:p>
          <a:p>
            <a:pPr algn="ctr">
              <a:lnSpc>
                <a:spcPct val="115000"/>
              </a:lnSpc>
              <a:spcAft>
                <a:spcPts val="0"/>
              </a:spcAft>
            </a:pPr>
            <a:r>
              <a:rPr lang="es-ES_tradnl" sz="1200" b="1" dirty="0">
                <a:latin typeface="Bookman Old Style"/>
                <a:ea typeface="Calibri"/>
                <a:cs typeface="Arial"/>
              </a:rPr>
              <a:t> </a:t>
            </a:r>
            <a:endParaRPr lang="es-ES" sz="1200" b="1" dirty="0">
              <a:latin typeface="Calibri"/>
              <a:ea typeface="Calibri"/>
              <a:cs typeface="Times New Roman"/>
            </a:endParaRPr>
          </a:p>
          <a:p>
            <a:pPr>
              <a:lnSpc>
                <a:spcPct val="115000"/>
              </a:lnSpc>
              <a:spcAft>
                <a:spcPts val="0"/>
              </a:spcAft>
            </a:pPr>
            <a:r>
              <a:rPr lang="es-ES_tradnl" sz="1200" b="1" dirty="0" smtClean="0">
                <a:latin typeface="Bookman Old Style"/>
                <a:ea typeface="Calibri"/>
                <a:cs typeface="Times New Roman"/>
              </a:rPr>
              <a:t>	Integrantes </a:t>
            </a:r>
            <a:r>
              <a:rPr lang="es-ES_tradnl" sz="1200" b="1" dirty="0">
                <a:latin typeface="Bookman Old Style"/>
                <a:ea typeface="Calibri"/>
                <a:cs typeface="Times New Roman"/>
              </a:rPr>
              <a:t>del Grupo de Trabajo:	        Carnet:      </a:t>
            </a:r>
            <a:endParaRPr lang="es-ES" sz="1200" b="1" dirty="0">
              <a:latin typeface="Calibri"/>
              <a:ea typeface="Calibri"/>
              <a:cs typeface="Times New Roman"/>
            </a:endParaRPr>
          </a:p>
          <a:p>
            <a:pPr>
              <a:lnSpc>
                <a:spcPct val="75000"/>
              </a:lnSpc>
              <a:spcAft>
                <a:spcPts val="0"/>
              </a:spcAft>
            </a:pPr>
            <a:r>
              <a:rPr lang="es-ES_tradnl" sz="1200" b="1" dirty="0">
                <a:latin typeface="Bookman Old Style"/>
                <a:ea typeface="Calibri"/>
                <a:cs typeface="Times New Roman"/>
              </a:rPr>
              <a:t> </a:t>
            </a:r>
            <a:endParaRPr lang="es-ES" sz="1200" b="1" dirty="0">
              <a:latin typeface="Calibri"/>
              <a:ea typeface="Calibri"/>
              <a:cs typeface="Times New Roman"/>
            </a:endParaRPr>
          </a:p>
          <a:p>
            <a:pPr>
              <a:lnSpc>
                <a:spcPct val="115000"/>
              </a:lnSpc>
              <a:spcAft>
                <a:spcPts val="0"/>
              </a:spcAft>
            </a:pPr>
            <a:r>
              <a:rPr lang="es-ES_tradnl" sz="1200" b="1" dirty="0" smtClean="0">
                <a:latin typeface="Bookman Old Style"/>
                <a:ea typeface="Calibri"/>
                <a:cs typeface="Arial"/>
              </a:rPr>
              <a:t>	Haydee Lorena Rivas Cornejo            RC10072 </a:t>
            </a:r>
            <a:endParaRPr lang="es-ES" sz="1200" b="1" dirty="0">
              <a:latin typeface="Calibri"/>
              <a:ea typeface="Calibri"/>
              <a:cs typeface="Times New Roman"/>
            </a:endParaRPr>
          </a:p>
          <a:p>
            <a:pPr>
              <a:lnSpc>
                <a:spcPct val="115000"/>
              </a:lnSpc>
              <a:spcAft>
                <a:spcPts val="0"/>
              </a:spcAft>
            </a:pPr>
            <a:r>
              <a:rPr lang="es-ES_tradnl" sz="1200" b="1" dirty="0" smtClean="0">
                <a:latin typeface="Bookman Old Style"/>
                <a:ea typeface="Calibri"/>
                <a:cs typeface="Arial"/>
              </a:rPr>
              <a:t>	Marvin </a:t>
            </a:r>
            <a:r>
              <a:rPr lang="es-ES_tradnl" sz="1200" b="1" dirty="0">
                <a:latin typeface="Bookman Old Style"/>
                <a:ea typeface="Calibri"/>
                <a:cs typeface="Arial"/>
              </a:rPr>
              <a:t>Isaac Bonilla Martínez         </a:t>
            </a:r>
            <a:r>
              <a:rPr lang="es-ES_tradnl" sz="1200" b="1" dirty="0" smtClean="0">
                <a:latin typeface="Bookman Old Style"/>
                <a:ea typeface="Calibri"/>
                <a:cs typeface="Arial"/>
              </a:rPr>
              <a:t>  </a:t>
            </a:r>
            <a:r>
              <a:rPr lang="es-ES_tradnl" sz="1200" b="1" dirty="0">
                <a:latin typeface="Bookman Old Style"/>
                <a:ea typeface="Calibri"/>
                <a:cs typeface="Arial"/>
              </a:rPr>
              <a:t>BM10027</a:t>
            </a:r>
            <a:endParaRPr lang="es-ES" sz="1200" b="1" dirty="0">
              <a:latin typeface="Calibri"/>
              <a:ea typeface="Calibri"/>
              <a:cs typeface="Times New Roman"/>
            </a:endParaRPr>
          </a:p>
          <a:p>
            <a:pPr algn="just">
              <a:lnSpc>
                <a:spcPct val="115000"/>
              </a:lnSpc>
              <a:spcAft>
                <a:spcPts val="0"/>
              </a:spcAft>
            </a:pPr>
            <a:r>
              <a:rPr lang="es-ES_tradnl" sz="1200" b="1" dirty="0" smtClean="0">
                <a:latin typeface="Bookman Old Style"/>
                <a:ea typeface="Calibri"/>
                <a:cs typeface="Arial"/>
              </a:rPr>
              <a:t>     </a:t>
            </a:r>
            <a:endParaRPr lang="es-ES" sz="1200" b="1" dirty="0">
              <a:latin typeface="Calibri"/>
              <a:ea typeface="Calibri"/>
              <a:cs typeface="Times New Roman"/>
            </a:endParaRPr>
          </a:p>
          <a:p>
            <a:pPr algn="just">
              <a:lnSpc>
                <a:spcPct val="115000"/>
              </a:lnSpc>
              <a:spcAft>
                <a:spcPts val="0"/>
              </a:spcAft>
            </a:pPr>
            <a:r>
              <a:rPr lang="es-ES_tradnl" sz="1200" b="1" dirty="0">
                <a:latin typeface="Bookman Old Style"/>
                <a:ea typeface="Calibri"/>
                <a:cs typeface="Arial"/>
              </a:rPr>
              <a:t> </a:t>
            </a:r>
            <a:endParaRPr lang="es-ES_tradnl" sz="1200" b="1" dirty="0" smtClean="0">
              <a:latin typeface="Bookman Old Style"/>
              <a:ea typeface="Calibri"/>
              <a:cs typeface="Arial"/>
            </a:endParaRPr>
          </a:p>
          <a:p>
            <a:pPr algn="just">
              <a:lnSpc>
                <a:spcPct val="115000"/>
              </a:lnSpc>
              <a:spcAft>
                <a:spcPts val="0"/>
              </a:spcAft>
            </a:pPr>
            <a:endParaRPr lang="es-ES" sz="1200" b="1" dirty="0">
              <a:latin typeface="Calibri"/>
              <a:ea typeface="Calibri"/>
              <a:cs typeface="Times New Roman"/>
            </a:endParaRPr>
          </a:p>
          <a:p>
            <a:pPr>
              <a:lnSpc>
                <a:spcPct val="115000"/>
              </a:lnSpc>
              <a:spcAft>
                <a:spcPts val="0"/>
              </a:spcAft>
            </a:pPr>
            <a:r>
              <a:rPr lang="es-ES_tradnl" sz="1200" b="1" dirty="0">
                <a:latin typeface="Bookman Old Style"/>
                <a:ea typeface="Calibri"/>
                <a:cs typeface="Times New Roman"/>
              </a:rPr>
              <a:t>Grupo Teórico</a:t>
            </a:r>
            <a:r>
              <a:rPr lang="es-ES_tradnl" sz="1200" b="1">
                <a:latin typeface="Bookman Old Style"/>
                <a:ea typeface="Calibri"/>
                <a:cs typeface="Times New Roman"/>
              </a:rPr>
              <a:t>:</a:t>
            </a:r>
            <a:r>
              <a:rPr lang="es-ES_tradnl" sz="1200" b="1">
                <a:latin typeface="Bookman Old Style"/>
                <a:ea typeface="Calibri"/>
                <a:cs typeface="Arial"/>
              </a:rPr>
              <a:t> </a:t>
            </a:r>
            <a:endParaRPr lang="es-ES" sz="1200" b="1" dirty="0">
              <a:latin typeface="Calibri"/>
              <a:ea typeface="Calibri"/>
              <a:cs typeface="Times New Roman"/>
            </a:endParaRPr>
          </a:p>
          <a:p>
            <a:pPr>
              <a:lnSpc>
                <a:spcPct val="115000"/>
              </a:lnSpc>
              <a:spcAft>
                <a:spcPts val="0"/>
              </a:spcAft>
            </a:pPr>
            <a:r>
              <a:rPr lang="es-ES_tradnl" sz="1200" b="1" dirty="0">
                <a:latin typeface="Bookman Old Style"/>
                <a:ea typeface="Calibri"/>
                <a:cs typeface="Arial"/>
              </a:rPr>
              <a:t> </a:t>
            </a:r>
            <a:endParaRPr lang="es-ES" sz="1200" b="1" dirty="0">
              <a:latin typeface="Calibri"/>
              <a:ea typeface="Calibri"/>
              <a:cs typeface="Times New Roman"/>
            </a:endParaRPr>
          </a:p>
          <a:p>
            <a:pPr>
              <a:lnSpc>
                <a:spcPct val="115000"/>
              </a:lnSpc>
              <a:spcAft>
                <a:spcPts val="0"/>
              </a:spcAft>
            </a:pPr>
            <a:r>
              <a:rPr lang="es-ES_tradnl" sz="2800" b="1" dirty="0">
                <a:latin typeface="Bookman Old Style"/>
                <a:ea typeface="Calibri"/>
                <a:cs typeface="Arial"/>
              </a:rPr>
              <a:t> </a:t>
            </a:r>
            <a:endParaRPr lang="es-ES" sz="1600" dirty="0">
              <a:effectLst/>
              <a:latin typeface="Calibri"/>
              <a:ea typeface="Calibri"/>
              <a:cs typeface="Times New Roman"/>
            </a:endParaRPr>
          </a:p>
        </p:txBody>
      </p:sp>
    </p:spTree>
    <p:extLst>
      <p:ext uri="{BB962C8B-B14F-4D97-AF65-F5344CB8AC3E}">
        <p14:creationId xmlns:p14="http://schemas.microsoft.com/office/powerpoint/2010/main" val="2486509717"/>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dirty="0"/>
              <a:t>Reconocimiento en el Estado de Situación</a:t>
            </a:r>
          </a:p>
        </p:txBody>
      </p:sp>
      <p:sp>
        <p:nvSpPr>
          <p:cNvPr id="3" name="2 Marcador de contenido"/>
          <p:cNvSpPr>
            <a:spLocks noGrp="1"/>
          </p:cNvSpPr>
          <p:nvPr>
            <p:ph idx="1"/>
          </p:nvPr>
        </p:nvSpPr>
        <p:spPr>
          <a:xfrm>
            <a:off x="609600" y="1844824"/>
            <a:ext cx="8305800" cy="4174976"/>
          </a:xfrm>
        </p:spPr>
        <p:txBody>
          <a:bodyPr/>
          <a:lstStyle/>
          <a:p>
            <a:r>
              <a:rPr lang="es-ES" sz="1800" dirty="0"/>
              <a:t>El saldo de Créditos corrientes otorgados a clientes pendientes de cobro, administrados en la cuanta de mayor “Cuentas por Cobrar” al cierre del ejercicio,  para ser reconocido en el Estado de Situación debe cumplir con las características contempladas en </a:t>
            </a:r>
            <a:r>
              <a:rPr lang="es-ES" sz="1800" b="1" dirty="0"/>
              <a:t>el párrafo 2.37 de la NIIF para </a:t>
            </a:r>
            <a:r>
              <a:rPr lang="es-ES" sz="1800" b="1" dirty="0" smtClean="0"/>
              <a:t>PYMES</a:t>
            </a:r>
            <a:r>
              <a:rPr lang="es-ES" sz="1800" dirty="0"/>
              <a:t>, que establece </a:t>
            </a:r>
            <a:endParaRPr lang="es-ES" sz="1800" dirty="0" smtClean="0"/>
          </a:p>
          <a:p>
            <a:pPr marL="0" indent="0">
              <a:buNone/>
            </a:pPr>
            <a:endParaRPr lang="es-ES" sz="1800" dirty="0" smtClean="0"/>
          </a:p>
          <a:p>
            <a:r>
              <a:rPr lang="es-ES" sz="1800" dirty="0"/>
              <a:t>“Una entidad reconocerá un activo en el estado de situación financiera cuando sea probable que del mismo se obtengan beneficios económicos futuros para la entidad y, además, el activo tenga un costo o valor que pueda ser medido con fiabilidad…” </a:t>
            </a:r>
            <a:endParaRPr lang="es-ES" sz="1800" dirty="0" smtClean="0"/>
          </a:p>
          <a:p>
            <a:pPr marL="0" indent="0">
              <a:buNone/>
            </a:pPr>
            <a:endParaRPr lang="es-ES" sz="1800" dirty="0" smtClean="0"/>
          </a:p>
          <a:p>
            <a:pPr marL="0" indent="0">
              <a:buNone/>
            </a:pPr>
            <a:r>
              <a:rPr lang="es-ES" sz="1800" dirty="0" smtClean="0"/>
              <a:t> </a:t>
            </a:r>
            <a:r>
              <a:rPr lang="es-ES" sz="1800" dirty="0"/>
              <a:t>lo anterior obliga a que antes de presentar el saldo se deberá evaluar si cumple con las condiciones expuestas. </a:t>
            </a:r>
          </a:p>
        </p:txBody>
      </p:sp>
    </p:spTree>
    <p:extLst>
      <p:ext uri="{BB962C8B-B14F-4D97-AF65-F5344CB8AC3E}">
        <p14:creationId xmlns:p14="http://schemas.microsoft.com/office/powerpoint/2010/main" val="265130453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Control Interno aplicable</a:t>
            </a:r>
          </a:p>
        </p:txBody>
      </p:sp>
      <p:sp>
        <p:nvSpPr>
          <p:cNvPr id="3" name="2 Marcador de contenido"/>
          <p:cNvSpPr>
            <a:spLocks noGrp="1"/>
          </p:cNvSpPr>
          <p:nvPr>
            <p:ph idx="1"/>
          </p:nvPr>
        </p:nvSpPr>
        <p:spPr>
          <a:xfrm>
            <a:off x="611560" y="1628800"/>
            <a:ext cx="8303840" cy="4391000"/>
          </a:xfrm>
        </p:spPr>
        <p:txBody>
          <a:bodyPr/>
          <a:lstStyle/>
          <a:p>
            <a:r>
              <a:rPr lang="es-ES" sz="1800" b="1" dirty="0" smtClean="0"/>
              <a:t>DEFINICIÓN:</a:t>
            </a:r>
            <a:r>
              <a:rPr lang="es-ES" sz="1800" dirty="0" smtClean="0"/>
              <a:t> </a:t>
            </a:r>
            <a:r>
              <a:rPr lang="es-ES" sz="1800" dirty="0"/>
              <a:t>se puede decir que el control interno  es el conjunto de medidas  y procedimientos de control que pone en práctica la administración de una entidad, con el ánimo de salvaguardar y utilizar adecuadamente sus recursos, y el logro de los objetivos propuestos</a:t>
            </a:r>
            <a:r>
              <a:rPr lang="es-ES" sz="1800" dirty="0" smtClean="0"/>
              <a:t>.</a:t>
            </a:r>
          </a:p>
          <a:p>
            <a:endParaRPr lang="es-ES" sz="1800" dirty="0"/>
          </a:p>
          <a:p>
            <a:r>
              <a:rPr lang="es-ES" sz="1800" b="1" dirty="0" smtClean="0"/>
              <a:t>OBJETIVO:</a:t>
            </a:r>
            <a:r>
              <a:rPr lang="es-ES" sz="1800" dirty="0" smtClean="0"/>
              <a:t> </a:t>
            </a:r>
            <a:r>
              <a:rPr lang="es-ES" sz="1800" dirty="0"/>
              <a:t>la salvaguarda de documentos, recuperación y registro contable oportuno de las recuperaciones del crédito, control de descuentos,  uso adecuado de los recursos,  el logro de los objetivos establecidos por la entidad</a:t>
            </a:r>
            <a:r>
              <a:rPr lang="es-ES" sz="1800" dirty="0" smtClean="0"/>
              <a:t>.</a:t>
            </a:r>
          </a:p>
          <a:p>
            <a:endParaRPr lang="es-ES" sz="1800" dirty="0"/>
          </a:p>
          <a:p>
            <a:r>
              <a:rPr lang="es-ES" sz="1800" b="1" dirty="0" smtClean="0"/>
              <a:t>PROCEDIMIENTOS UTILIZADOS; </a:t>
            </a:r>
            <a:r>
              <a:rPr lang="es-ES" sz="1800" dirty="0" smtClean="0"/>
              <a:t>Para </a:t>
            </a:r>
            <a:r>
              <a:rPr lang="es-ES" sz="1800" dirty="0"/>
              <a:t>cada naturaleza de recurso es necesario establecer diferentes medidas y procedimientos de control interno, cada procedimiento es efectivo si se considera en su desarrollo la naturaleza, oportunidad y alcance, para las cuentas por cobrar se pueden  presentar los siguientes procedimientos de control Interno:</a:t>
            </a:r>
          </a:p>
          <a:p>
            <a:endParaRPr lang="es-ES" dirty="0"/>
          </a:p>
        </p:txBody>
      </p:sp>
    </p:spTree>
    <p:extLst>
      <p:ext uri="{BB962C8B-B14F-4D97-AF65-F5344CB8AC3E}">
        <p14:creationId xmlns:p14="http://schemas.microsoft.com/office/powerpoint/2010/main" val="4095316421"/>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ES" sz="1600" dirty="0" smtClean="0"/>
              <a:t>a) </a:t>
            </a:r>
            <a:r>
              <a:rPr lang="es-ES" sz="1600" b="1" dirty="0" smtClean="0"/>
              <a:t>Arqueo </a:t>
            </a:r>
            <a:r>
              <a:rPr lang="es-ES" sz="1600" b="1" dirty="0"/>
              <a:t>físico</a:t>
            </a:r>
            <a:r>
              <a:rPr lang="es-ES" sz="1600" dirty="0"/>
              <a:t>: Procedimiento a través del cual se efectúa una verificación física de los documentos justificantes, cotejándolos con la base de datos o cartera de clientes.</a:t>
            </a:r>
          </a:p>
          <a:p>
            <a:endParaRPr lang="es-ES" sz="1600" dirty="0"/>
          </a:p>
          <a:p>
            <a:r>
              <a:rPr lang="es-ES" sz="1600" dirty="0" smtClean="0"/>
              <a:t>b) </a:t>
            </a:r>
            <a:r>
              <a:rPr lang="es-ES" sz="1600" b="1" dirty="0" smtClean="0"/>
              <a:t>Confirmación </a:t>
            </a:r>
            <a:r>
              <a:rPr lang="es-ES" sz="1600" dirty="0"/>
              <a:t>escrita, telefónica, o presencial de saldos con los clientes,</a:t>
            </a:r>
          </a:p>
          <a:p>
            <a:endParaRPr lang="es-ES" sz="1600" dirty="0"/>
          </a:p>
          <a:p>
            <a:r>
              <a:rPr lang="es-ES" sz="1600" dirty="0" smtClean="0"/>
              <a:t>c</a:t>
            </a:r>
            <a:r>
              <a:rPr lang="es-ES" sz="1600" b="1" dirty="0" smtClean="0"/>
              <a:t>) Análisis </a:t>
            </a:r>
            <a:r>
              <a:rPr lang="es-ES" sz="1600" b="1" dirty="0"/>
              <a:t>de las características </a:t>
            </a:r>
            <a:r>
              <a:rPr lang="es-ES" sz="1600" dirty="0"/>
              <a:t>adecuadas de los documentos, vencimiento, a nombre de la entidad, original, firmado de aceptado, etc.</a:t>
            </a:r>
          </a:p>
          <a:p>
            <a:endParaRPr lang="es-ES" sz="1600" dirty="0"/>
          </a:p>
          <a:p>
            <a:r>
              <a:rPr lang="es-ES" sz="1600" dirty="0" smtClean="0"/>
              <a:t>d</a:t>
            </a:r>
            <a:r>
              <a:rPr lang="es-ES" sz="1600" b="1" dirty="0" smtClean="0"/>
              <a:t>) Análisis </a:t>
            </a:r>
            <a:r>
              <a:rPr lang="es-ES" sz="1600" b="1" dirty="0"/>
              <a:t>de los vencimientos </a:t>
            </a:r>
            <a:r>
              <a:rPr lang="es-ES" sz="1600" dirty="0"/>
              <a:t>o antigüedad, mora, tiempos de la mora, a través del cuadro “análisis por antigüedad de saldos”.</a:t>
            </a:r>
          </a:p>
          <a:p>
            <a:endParaRPr lang="es-ES" sz="1600" dirty="0"/>
          </a:p>
          <a:p>
            <a:r>
              <a:rPr lang="es-ES" sz="1600" dirty="0" smtClean="0"/>
              <a:t>e) </a:t>
            </a:r>
            <a:r>
              <a:rPr lang="es-ES" sz="1600" b="1" dirty="0" smtClean="0"/>
              <a:t>Otros </a:t>
            </a:r>
            <a:r>
              <a:rPr lang="es-ES" sz="1600" b="1" dirty="0"/>
              <a:t>procedimientos</a:t>
            </a:r>
            <a:r>
              <a:rPr lang="es-ES" sz="1600" dirty="0"/>
              <a:t>.</a:t>
            </a:r>
          </a:p>
          <a:p>
            <a:r>
              <a:rPr lang="es-ES" sz="1600" dirty="0"/>
              <a:t>La combinación de más de dos procedimientos permite un mejor control de este recurso, cada uno por separado es menos eficaz en este momento económico</a:t>
            </a:r>
          </a:p>
          <a:p>
            <a:endParaRPr lang="es-ES" sz="1600" dirty="0"/>
          </a:p>
        </p:txBody>
      </p:sp>
    </p:spTree>
    <p:extLst>
      <p:ext uri="{BB962C8B-B14F-4D97-AF65-F5344CB8AC3E}">
        <p14:creationId xmlns:p14="http://schemas.microsoft.com/office/powerpoint/2010/main" val="2001662971"/>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dirty="0"/>
              <a:t>CUENTAS INCOBRABLES</a:t>
            </a:r>
          </a:p>
        </p:txBody>
      </p:sp>
      <p:sp>
        <p:nvSpPr>
          <p:cNvPr id="3" name="2 Marcador de contenido"/>
          <p:cNvSpPr>
            <a:spLocks noGrp="1"/>
          </p:cNvSpPr>
          <p:nvPr>
            <p:ph idx="1"/>
          </p:nvPr>
        </p:nvSpPr>
        <p:spPr>
          <a:xfrm>
            <a:off x="539552" y="1916832"/>
            <a:ext cx="8305800" cy="4267200"/>
          </a:xfrm>
        </p:spPr>
        <p:txBody>
          <a:bodyPr/>
          <a:lstStyle/>
          <a:p>
            <a:pPr>
              <a:lnSpc>
                <a:spcPct val="150000"/>
              </a:lnSpc>
            </a:pPr>
            <a:r>
              <a:rPr lang="es-ES" sz="2000" dirty="0"/>
              <a:t>Una venta al crédito (en nuestro caso crédito corriente) sea de un producto tangible, o un servicio, es una inversión, por lo tanto está expuesta al riesgo de volverse irrecuperable, parcial o total, dependiendo de la expectativa de riesgo del beneficiario del crédito otorgado; este valor y en el mejor de los casos posible valor irrecuperable es lo que comúnmente se conoce como Incobrabilidad, o cuentas Incobrables.</a:t>
            </a:r>
          </a:p>
        </p:txBody>
      </p:sp>
    </p:spTree>
    <p:extLst>
      <p:ext uri="{BB962C8B-B14F-4D97-AF65-F5344CB8AC3E}">
        <p14:creationId xmlns:p14="http://schemas.microsoft.com/office/powerpoint/2010/main" val="4652940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dirty="0"/>
              <a:t>Métodos de cálculo y registro contable</a:t>
            </a:r>
          </a:p>
        </p:txBody>
      </p:sp>
      <p:sp>
        <p:nvSpPr>
          <p:cNvPr id="3" name="2 Marcador de contenido"/>
          <p:cNvSpPr>
            <a:spLocks noGrp="1"/>
          </p:cNvSpPr>
          <p:nvPr>
            <p:ph idx="1"/>
          </p:nvPr>
        </p:nvSpPr>
        <p:spPr/>
        <p:txBody>
          <a:bodyPr/>
          <a:lstStyle/>
          <a:p>
            <a:r>
              <a:rPr lang="es-ES" sz="2400" b="1" dirty="0"/>
              <a:t>Método de cancelación directa o método directo</a:t>
            </a:r>
            <a:r>
              <a:rPr lang="es-ES" sz="2400" dirty="0"/>
              <a:t>: </a:t>
            </a:r>
            <a:endParaRPr lang="es-ES" sz="2400" dirty="0" smtClean="0"/>
          </a:p>
          <a:p>
            <a:pPr marL="0" indent="0">
              <a:buNone/>
            </a:pPr>
            <a:endParaRPr lang="es-ES" sz="2400" dirty="0"/>
          </a:p>
          <a:p>
            <a:pPr marL="0" indent="0">
              <a:buNone/>
            </a:pPr>
            <a:r>
              <a:rPr lang="es-ES" sz="2400" dirty="0"/>
              <a:t>D</a:t>
            </a:r>
            <a:r>
              <a:rPr lang="es-ES" sz="2400" dirty="0" smtClean="0"/>
              <a:t>e </a:t>
            </a:r>
            <a:r>
              <a:rPr lang="es-ES" sz="2400" dirty="0"/>
              <a:t>acuerdo a este método se reconoce, calcula y registra contablemente un valor incobrable, solo al identificar al cliente y su deuda incobrable, después de haber efectuado todos los procesos administrativos necesarios para su recuperación.</a:t>
            </a:r>
          </a:p>
        </p:txBody>
      </p:sp>
      <p:sp>
        <p:nvSpPr>
          <p:cNvPr id="4" name="3 Estrella de 5 puntas">
            <a:hlinkClick r:id="rId2" action="ppaction://hlinkfile"/>
          </p:cNvPr>
          <p:cNvSpPr/>
          <p:nvPr/>
        </p:nvSpPr>
        <p:spPr bwMode="auto">
          <a:xfrm rot="20885191">
            <a:off x="8184157" y="980728"/>
            <a:ext cx="576064" cy="576064"/>
          </a:xfrm>
          <a:prstGeom prst="star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s-ES" sz="2000" b="1" dirty="0">
                <a:latin typeface="Arial" charset="0"/>
              </a:rPr>
              <a:t>2</a:t>
            </a:r>
            <a:endParaRPr kumimoji="0" lang="es-ES" sz="2000" b="1" i="0"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231264354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87824" y="404664"/>
            <a:ext cx="5832648" cy="1066800"/>
          </a:xfrm>
        </p:spPr>
        <p:txBody>
          <a:bodyPr/>
          <a:lstStyle/>
          <a:p>
            <a:r>
              <a:rPr lang="es-ES" sz="2800" dirty="0"/>
              <a:t>Método de las Estimaciones o método indirecto</a:t>
            </a:r>
          </a:p>
        </p:txBody>
      </p:sp>
      <p:sp>
        <p:nvSpPr>
          <p:cNvPr id="3" name="2 Marcador de contenido"/>
          <p:cNvSpPr>
            <a:spLocks noGrp="1"/>
          </p:cNvSpPr>
          <p:nvPr>
            <p:ph idx="1"/>
          </p:nvPr>
        </p:nvSpPr>
        <p:spPr/>
        <p:txBody>
          <a:bodyPr/>
          <a:lstStyle/>
          <a:p>
            <a:r>
              <a:rPr lang="es-ES" sz="1800" dirty="0"/>
              <a:t>S</a:t>
            </a:r>
            <a:r>
              <a:rPr lang="es-ES" sz="1800" dirty="0" smtClean="0"/>
              <a:t>u </a:t>
            </a:r>
            <a:r>
              <a:rPr lang="es-ES" sz="1800" dirty="0"/>
              <a:t>valor se estima a partir del grado de riesgo que la administración asume que presenta la cartera en general, muchos gerentes toman como base el comportamiento de años anteriores y sobre esa base establecen una política de reconocimiento y calculo (porcentaje fijo, o porcentajes escalonados</a:t>
            </a:r>
            <a:r>
              <a:rPr lang="es-ES" sz="1800" dirty="0" smtClean="0"/>
              <a:t>).</a:t>
            </a:r>
          </a:p>
          <a:p>
            <a:pPr marL="0" indent="0">
              <a:buNone/>
            </a:pPr>
            <a:endParaRPr lang="es-ES" sz="1800" dirty="0" smtClean="0"/>
          </a:p>
          <a:p>
            <a:r>
              <a:rPr lang="es-ES" sz="1800" dirty="0"/>
              <a:t>Para su registro contable se utiliza </a:t>
            </a:r>
            <a:r>
              <a:rPr lang="es-ES" sz="1800" dirty="0" smtClean="0"/>
              <a:t>la </a:t>
            </a:r>
            <a:r>
              <a:rPr lang="es-ES" sz="1800" dirty="0"/>
              <a:t>cuenta </a:t>
            </a:r>
            <a:r>
              <a:rPr lang="es-ES" sz="1800" dirty="0" smtClean="0"/>
              <a:t> “</a:t>
            </a:r>
            <a:r>
              <a:rPr lang="es-ES" sz="1800" dirty="0"/>
              <a:t>estimación para Cuentas Incobrables”. Por su naturaleza de estimación, el gasto por incobrabilidad no se considera deducible para efectos del pago de Impuesto sobre la Renta, para cumplir tal fin debe convertirse en una deuda real </a:t>
            </a:r>
            <a:r>
              <a:rPr lang="es-ES" sz="1800" dirty="0" smtClean="0"/>
              <a:t>incobrable.</a:t>
            </a:r>
          </a:p>
          <a:p>
            <a:pPr marL="0" indent="0">
              <a:buNone/>
            </a:pPr>
            <a:r>
              <a:rPr lang="es-ES" sz="1800" dirty="0" smtClean="0"/>
              <a:t>  Sección de </a:t>
            </a:r>
            <a:r>
              <a:rPr lang="es-ES" sz="1800" dirty="0"/>
              <a:t>la NIIF para las Pymes </a:t>
            </a:r>
            <a:endParaRPr lang="es-ES" sz="1800" dirty="0" smtClean="0"/>
          </a:p>
          <a:p>
            <a:r>
              <a:rPr lang="es-ES" sz="1800" dirty="0"/>
              <a:t>Párrafo 11.21 </a:t>
            </a:r>
            <a:endParaRPr lang="es-ES" sz="1800" dirty="0" smtClean="0"/>
          </a:p>
          <a:p>
            <a:r>
              <a:rPr lang="es-ES" sz="1800" dirty="0"/>
              <a:t>Párrafo 11.22 </a:t>
            </a:r>
            <a:endParaRPr lang="es-ES" sz="1800" dirty="0" smtClean="0"/>
          </a:p>
          <a:p>
            <a:r>
              <a:rPr lang="es-ES" sz="1800" dirty="0"/>
              <a:t>Párrafo 11.25 </a:t>
            </a:r>
            <a:endParaRPr lang="es-ES" sz="1800" dirty="0" smtClean="0"/>
          </a:p>
          <a:p>
            <a:endParaRPr lang="es-ES" sz="1400" dirty="0"/>
          </a:p>
        </p:txBody>
      </p:sp>
      <p:sp>
        <p:nvSpPr>
          <p:cNvPr id="4" name="3 Estrella de 5 puntas">
            <a:hlinkClick r:id="rId2" action="ppaction://hlinkfile"/>
          </p:cNvPr>
          <p:cNvSpPr/>
          <p:nvPr/>
        </p:nvSpPr>
        <p:spPr bwMode="auto">
          <a:xfrm rot="20135868">
            <a:off x="7812360" y="908720"/>
            <a:ext cx="792088" cy="648072"/>
          </a:xfrm>
          <a:prstGeom prst="star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s-ES" sz="1800" b="1" i="0" u="none" strike="noStrike" cap="none" normalizeH="0" baseline="0" dirty="0" smtClean="0">
                <a:ln>
                  <a:noFill/>
                </a:ln>
                <a:solidFill>
                  <a:schemeClr val="tx1"/>
                </a:solidFill>
                <a:effectLst/>
                <a:latin typeface="Arial" charset="0"/>
              </a:rPr>
              <a:t>3</a:t>
            </a:r>
            <a:endParaRPr kumimoji="0" lang="es-ES_tradnl"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24735574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1484784"/>
            <a:ext cx="8305800" cy="4680520"/>
          </a:xfrm>
        </p:spPr>
        <p:txBody>
          <a:bodyPr/>
          <a:lstStyle/>
          <a:p>
            <a:r>
              <a:rPr lang="es-ES" sz="1800" b="1" dirty="0"/>
              <a:t>Nombre de la cuenta: </a:t>
            </a:r>
            <a:r>
              <a:rPr lang="es-ES" sz="1800" dirty="0"/>
              <a:t>Estimación para Cuentas Incobrables.</a:t>
            </a:r>
          </a:p>
          <a:p>
            <a:endParaRPr lang="es-ES" sz="1800" dirty="0"/>
          </a:p>
          <a:p>
            <a:r>
              <a:rPr lang="es-ES" sz="1800" b="1" dirty="0"/>
              <a:t>Naturaleza:</a:t>
            </a:r>
            <a:r>
              <a:rPr lang="es-ES" sz="1800" dirty="0"/>
              <a:t> Cuenta correctora, o Complementaria de activo, de saldo </a:t>
            </a:r>
            <a:r>
              <a:rPr lang="es-ES" sz="1800" dirty="0" smtClean="0"/>
              <a:t>acreedor</a:t>
            </a:r>
          </a:p>
          <a:p>
            <a:pPr marL="0" indent="0">
              <a:buNone/>
            </a:pPr>
            <a:endParaRPr lang="es-ES" sz="1800" dirty="0" smtClean="0"/>
          </a:p>
          <a:p>
            <a:r>
              <a:rPr lang="es-ES" sz="1800" b="1" dirty="0" smtClean="0"/>
              <a:t>Clasificación </a:t>
            </a:r>
            <a:r>
              <a:rPr lang="es-ES" sz="1800" b="1" dirty="0"/>
              <a:t>y presentación: </a:t>
            </a:r>
            <a:r>
              <a:rPr lang="es-ES" sz="1800" dirty="0"/>
              <a:t>se presenta como cuenta complementaria de activo, como parte del activo corriente, restando su valor a la cuenta de mayor “Cuentas por Cobrar”</a:t>
            </a:r>
          </a:p>
          <a:p>
            <a:endParaRPr lang="es-ES" sz="1800" dirty="0"/>
          </a:p>
          <a:p>
            <a:r>
              <a:rPr lang="es-ES" sz="1800" b="1" dirty="0"/>
              <a:t>Objetivo de la cuenta: </a:t>
            </a:r>
            <a:r>
              <a:rPr lang="es-ES" sz="1800" dirty="0"/>
              <a:t>controlar los aumentos, disminuciones y saldo, del valor incobrable de las  Cuentas por Cobrar.</a:t>
            </a:r>
          </a:p>
          <a:p>
            <a:endParaRPr lang="es-ES" sz="1800" dirty="0"/>
          </a:p>
          <a:p>
            <a:r>
              <a:rPr lang="es-ES" sz="1800" b="1" dirty="0"/>
              <a:t>Forma de operar: </a:t>
            </a:r>
            <a:r>
              <a:rPr lang="es-ES" sz="1800" dirty="0"/>
              <a:t>Aumenta con los valores reconocidos como incobrables, disminuye con los valores o saldos dados de baja, con los valores ajustado por exceso de estimación.</a:t>
            </a:r>
          </a:p>
          <a:p>
            <a:endParaRPr lang="es-ES" dirty="0"/>
          </a:p>
        </p:txBody>
      </p:sp>
    </p:spTree>
    <p:extLst>
      <p:ext uri="{BB962C8B-B14F-4D97-AF65-F5344CB8AC3E}">
        <p14:creationId xmlns:p14="http://schemas.microsoft.com/office/powerpoint/2010/main" val="41210513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dirty="0"/>
              <a:t>OTRAS CUENTAS POR COBRAR (No comerciales)</a:t>
            </a:r>
          </a:p>
        </p:txBody>
      </p:sp>
      <p:sp>
        <p:nvSpPr>
          <p:cNvPr id="3" name="2 Marcador de contenido"/>
          <p:cNvSpPr>
            <a:spLocks noGrp="1"/>
          </p:cNvSpPr>
          <p:nvPr>
            <p:ph idx="1"/>
          </p:nvPr>
        </p:nvSpPr>
        <p:spPr>
          <a:xfrm>
            <a:off x="611560" y="1484784"/>
            <a:ext cx="8305800" cy="4824536"/>
          </a:xfrm>
        </p:spPr>
        <p:txBody>
          <a:bodyPr/>
          <a:lstStyle/>
          <a:p>
            <a:pPr algn="just">
              <a:spcAft>
                <a:spcPts val="0"/>
              </a:spcAft>
            </a:pPr>
            <a:r>
              <a:rPr lang="es-ES" sz="1600" b="1" dirty="0">
                <a:ea typeface="Times New Roman"/>
                <a:cs typeface="Times New Roman"/>
              </a:rPr>
              <a:t>Nombre de la cuenta</a:t>
            </a:r>
            <a:r>
              <a:rPr lang="es-ES" sz="1600" dirty="0">
                <a:ea typeface="Times New Roman"/>
                <a:cs typeface="Times New Roman"/>
              </a:rPr>
              <a:t>: Otras Cuentas por </a:t>
            </a:r>
            <a:r>
              <a:rPr lang="es-ES" sz="1600" dirty="0" smtClean="0">
                <a:ea typeface="Times New Roman"/>
                <a:cs typeface="Times New Roman"/>
              </a:rPr>
              <a:t>Cobrar</a:t>
            </a:r>
          </a:p>
          <a:p>
            <a:pPr marL="0" indent="0" algn="just">
              <a:spcAft>
                <a:spcPts val="0"/>
              </a:spcAft>
              <a:buNone/>
            </a:pPr>
            <a:endParaRPr lang="es-ES" sz="1600" dirty="0">
              <a:ea typeface="Times New Roman"/>
              <a:cs typeface="Times New Roman"/>
            </a:endParaRPr>
          </a:p>
          <a:p>
            <a:pPr algn="just">
              <a:spcAft>
                <a:spcPts val="0"/>
              </a:spcAft>
            </a:pPr>
            <a:r>
              <a:rPr lang="es-ES" sz="1600" b="1" dirty="0">
                <a:ea typeface="Times New Roman"/>
                <a:cs typeface="Times New Roman"/>
              </a:rPr>
              <a:t>Naturaleza:</a:t>
            </a:r>
            <a:r>
              <a:rPr lang="es-ES" sz="1600" dirty="0">
                <a:ea typeface="Times New Roman"/>
                <a:cs typeface="Times New Roman"/>
              </a:rPr>
              <a:t> Cuenta de activo.</a:t>
            </a:r>
          </a:p>
          <a:p>
            <a:pPr algn="just">
              <a:spcAft>
                <a:spcPts val="0"/>
              </a:spcAft>
            </a:pPr>
            <a:endParaRPr lang="es-ES" sz="1600" dirty="0">
              <a:ea typeface="Times New Roman"/>
              <a:cs typeface="Times New Roman"/>
            </a:endParaRPr>
          </a:p>
          <a:p>
            <a:pPr algn="just">
              <a:spcAft>
                <a:spcPts val="0"/>
              </a:spcAft>
            </a:pPr>
            <a:r>
              <a:rPr lang="es-ES" sz="1600" b="1" dirty="0">
                <a:ea typeface="Times New Roman"/>
                <a:cs typeface="Times New Roman"/>
              </a:rPr>
              <a:t>Clasificación y presentación:</a:t>
            </a:r>
            <a:r>
              <a:rPr lang="es-ES" sz="1600" dirty="0">
                <a:ea typeface="Times New Roman"/>
                <a:cs typeface="Times New Roman"/>
              </a:rPr>
              <a:t> se presenta como parte del activo corriente (existen algunas excepciones </a:t>
            </a:r>
            <a:r>
              <a:rPr lang="es-ES" sz="1600" b="1" dirty="0">
                <a:ea typeface="Times New Roman"/>
                <a:cs typeface="Times New Roman"/>
              </a:rPr>
              <a:t>según la sección 11 de la NIIF para las Pymes</a:t>
            </a:r>
            <a:r>
              <a:rPr lang="es-ES" sz="1600" dirty="0">
                <a:ea typeface="Times New Roman"/>
                <a:cs typeface="Times New Roman"/>
              </a:rPr>
              <a:t>), clasificándola bajo el criterio del grado de liquidez, ya sea de la partida mas liquida a la menos liquida, o viceversa.</a:t>
            </a:r>
          </a:p>
          <a:p>
            <a:pPr algn="just">
              <a:spcAft>
                <a:spcPts val="0"/>
              </a:spcAft>
            </a:pPr>
            <a:endParaRPr lang="es-ES" sz="1600" dirty="0">
              <a:ea typeface="Times New Roman"/>
              <a:cs typeface="Times New Roman"/>
            </a:endParaRPr>
          </a:p>
          <a:p>
            <a:pPr algn="just">
              <a:spcAft>
                <a:spcPts val="0"/>
              </a:spcAft>
            </a:pPr>
            <a:r>
              <a:rPr lang="es-ES" sz="1600" b="1" dirty="0">
                <a:ea typeface="Times New Roman"/>
                <a:cs typeface="Times New Roman"/>
              </a:rPr>
              <a:t>Objetivo de la cuenta: </a:t>
            </a:r>
            <a:r>
              <a:rPr lang="es-ES" sz="1600" dirty="0">
                <a:ea typeface="Times New Roman"/>
                <a:cs typeface="Times New Roman"/>
              </a:rPr>
              <a:t>controlar los aumentos, disminuciones y saldo, del valor de derechos adquiridos con terceros, por conceptos distintos a la venta de mercaderías. </a:t>
            </a:r>
          </a:p>
          <a:p>
            <a:pPr algn="just">
              <a:spcAft>
                <a:spcPts val="0"/>
              </a:spcAft>
            </a:pPr>
            <a:endParaRPr lang="es-ES" sz="1600" dirty="0">
              <a:ea typeface="Times New Roman"/>
              <a:cs typeface="Times New Roman"/>
            </a:endParaRPr>
          </a:p>
          <a:p>
            <a:pPr algn="just">
              <a:spcAft>
                <a:spcPts val="0"/>
              </a:spcAft>
            </a:pPr>
            <a:r>
              <a:rPr lang="es-ES" sz="1600" b="1" dirty="0">
                <a:ea typeface="Times New Roman"/>
                <a:cs typeface="Times New Roman"/>
              </a:rPr>
              <a:t>Naturaleza del saldo: </a:t>
            </a:r>
            <a:r>
              <a:rPr lang="es-ES" sz="1600" dirty="0">
                <a:ea typeface="Times New Roman"/>
                <a:cs typeface="Times New Roman"/>
              </a:rPr>
              <a:t>Su saldo es de naturaleza deudor y representa el valor de derechos a reclamar a terceros, diferentes a los créditos otorgados por venta de mercaderías.</a:t>
            </a:r>
          </a:p>
          <a:p>
            <a:pPr algn="just">
              <a:spcAft>
                <a:spcPts val="0"/>
              </a:spcAft>
            </a:pPr>
            <a:endParaRPr lang="es-ES" sz="1600" dirty="0">
              <a:ea typeface="Times New Roman"/>
              <a:cs typeface="Times New Roman"/>
            </a:endParaRPr>
          </a:p>
          <a:p>
            <a:pPr algn="just">
              <a:spcAft>
                <a:spcPts val="0"/>
              </a:spcAft>
            </a:pPr>
            <a:r>
              <a:rPr lang="es-ES" sz="1600" b="1" dirty="0">
                <a:ea typeface="Times New Roman"/>
                <a:cs typeface="Times New Roman"/>
              </a:rPr>
              <a:t>Forma de operar: </a:t>
            </a:r>
            <a:r>
              <a:rPr lang="es-ES" sz="1600" dirty="0">
                <a:ea typeface="Times New Roman"/>
                <a:cs typeface="Times New Roman"/>
              </a:rPr>
              <a:t>Aumenta con los cardos y disminuye con los abonos.</a:t>
            </a:r>
          </a:p>
          <a:p>
            <a:pPr algn="just">
              <a:spcAft>
                <a:spcPts val="0"/>
              </a:spcAft>
            </a:pPr>
            <a:endParaRPr lang="es-ES" sz="1600" dirty="0">
              <a:effectLst/>
              <a:latin typeface="Calibri"/>
              <a:ea typeface="Times New Roman"/>
              <a:cs typeface="Times New Roman"/>
            </a:endParaRPr>
          </a:p>
        </p:txBody>
      </p:sp>
      <p:sp>
        <p:nvSpPr>
          <p:cNvPr id="4" name="3 Estrella de 5 puntas">
            <a:hlinkClick r:id="rId2" action="ppaction://hlinkfile"/>
          </p:cNvPr>
          <p:cNvSpPr/>
          <p:nvPr/>
        </p:nvSpPr>
        <p:spPr bwMode="auto">
          <a:xfrm rot="20402086">
            <a:off x="7380312" y="1636729"/>
            <a:ext cx="1008112" cy="648072"/>
          </a:xfrm>
          <a:prstGeom prst="star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charset="0"/>
              </a:rPr>
              <a:t>4</a:t>
            </a:r>
          </a:p>
        </p:txBody>
      </p:sp>
    </p:spTree>
    <p:extLst>
      <p:ext uri="{BB962C8B-B14F-4D97-AF65-F5344CB8AC3E}">
        <p14:creationId xmlns:p14="http://schemas.microsoft.com/office/powerpoint/2010/main" val="379584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a:t>CUENTAS POR COBRAR</a:t>
            </a:r>
          </a:p>
        </p:txBody>
      </p:sp>
      <p:sp>
        <p:nvSpPr>
          <p:cNvPr id="3" name="2 Marcador de contenido"/>
          <p:cNvSpPr>
            <a:spLocks noGrp="1"/>
          </p:cNvSpPr>
          <p:nvPr>
            <p:ph idx="1"/>
          </p:nvPr>
        </p:nvSpPr>
        <p:spPr>
          <a:xfrm>
            <a:off x="755576" y="3717032"/>
            <a:ext cx="7488832" cy="2376264"/>
          </a:xfrm>
        </p:spPr>
        <p:txBody>
          <a:bodyPr/>
          <a:lstStyle/>
          <a:p>
            <a:pPr marL="0" indent="0">
              <a:buNone/>
            </a:pPr>
            <a:endParaRPr lang="es-ES" sz="2400" dirty="0" smtClean="0"/>
          </a:p>
          <a:p>
            <a:pPr marL="0" indent="0">
              <a:buNone/>
            </a:pPr>
            <a:r>
              <a:rPr lang="es-ES" sz="2400" dirty="0" smtClean="0"/>
              <a:t> </a:t>
            </a:r>
            <a:r>
              <a:rPr lang="es-ES" sz="2000" dirty="0" smtClean="0"/>
              <a:t>Sin </a:t>
            </a:r>
            <a:r>
              <a:rPr lang="es-ES" sz="2000" dirty="0"/>
              <a:t>embrago no solo al ejercer el comercio al crédito surgen estos activos, también son generados por cualquier otra forma de transacción en la cual la entidad entrega recursos a terceros (Mercaderías, efectivo, otros). </a:t>
            </a:r>
          </a:p>
        </p:txBody>
      </p:sp>
      <p:pic>
        <p:nvPicPr>
          <p:cNvPr id="1027" name="Picture 3" descr="C:\Users\Elizondo\Documents\RICARDO\CD2\rio\imag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4208" y="2051551"/>
            <a:ext cx="1809750" cy="1813570"/>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827584" y="1988840"/>
            <a:ext cx="5256584" cy="1938992"/>
          </a:xfrm>
          <a:prstGeom prst="rect">
            <a:avLst/>
          </a:prstGeom>
          <a:noFill/>
        </p:spPr>
        <p:txBody>
          <a:bodyPr wrap="square" rtlCol="0">
            <a:spAutoFit/>
          </a:bodyPr>
          <a:lstStyle/>
          <a:p>
            <a:r>
              <a:rPr lang="es-ES" sz="2000" dirty="0"/>
              <a:t>Las entidades comerciales, Industriales, o de servicios, con el ánimo de ampliar sus volúmenes de venta, proporcionan crédito a sus clientes, lo cual genera para la entidad comercial un activo intangible o Cuenta por Cobrar.</a:t>
            </a:r>
          </a:p>
        </p:txBody>
      </p:sp>
    </p:spTree>
    <p:extLst>
      <p:ext uri="{BB962C8B-B14F-4D97-AF65-F5344CB8AC3E}">
        <p14:creationId xmlns:p14="http://schemas.microsoft.com/office/powerpoint/2010/main" val="43689546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Formas del Crédito: </a:t>
            </a:r>
          </a:p>
        </p:txBody>
      </p:sp>
      <p:sp>
        <p:nvSpPr>
          <p:cNvPr id="3" name="2 Marcador de contenido"/>
          <p:cNvSpPr>
            <a:spLocks noGrp="1"/>
          </p:cNvSpPr>
          <p:nvPr>
            <p:ph idx="1"/>
          </p:nvPr>
        </p:nvSpPr>
        <p:spPr/>
        <p:txBody>
          <a:bodyPr/>
          <a:lstStyle/>
          <a:p>
            <a:r>
              <a:rPr lang="es-ES" dirty="0"/>
              <a:t>el crédito otorgado puede ser a un cliente, por transacciones puramente comerciales, o a un tercero por transacciones no comerciales, tales como prestamos o anticipos que la entidad (si la empresa tiene esa </a:t>
            </a:r>
            <a:r>
              <a:rPr lang="es-ES" dirty="0" smtClean="0"/>
              <a:t>política</a:t>
            </a:r>
            <a:endParaRPr lang="es-ES" dirty="0"/>
          </a:p>
        </p:txBody>
      </p:sp>
      <p:pic>
        <p:nvPicPr>
          <p:cNvPr id="2050" name="Picture 2" descr="C:\Users\Elizondo\Desktop\images (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4467225"/>
            <a:ext cx="3744416" cy="2076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505536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Users\Elizondo\Desktop\images (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4797152"/>
            <a:ext cx="3224014" cy="1733550"/>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3276600" y="381000"/>
            <a:ext cx="5867400" cy="1066800"/>
          </a:xfrm>
        </p:spPr>
        <p:txBody>
          <a:bodyPr/>
          <a:lstStyle/>
          <a:p>
            <a:r>
              <a:rPr lang="es-ES" sz="2800" dirty="0"/>
              <a:t>Moneda en que se establece un crédito otorgado</a:t>
            </a:r>
          </a:p>
        </p:txBody>
      </p:sp>
      <p:sp>
        <p:nvSpPr>
          <p:cNvPr id="3" name="2 Marcador de contenido"/>
          <p:cNvSpPr>
            <a:spLocks noGrp="1"/>
          </p:cNvSpPr>
          <p:nvPr>
            <p:ph idx="1"/>
          </p:nvPr>
        </p:nvSpPr>
        <p:spPr/>
        <p:txBody>
          <a:bodyPr/>
          <a:lstStyle/>
          <a:p>
            <a:r>
              <a:rPr lang="es-ES" sz="2000" dirty="0"/>
              <a:t>El crédito en cualquiera de sus formas, puede estar determinado en moneda de curso legal y/o en moneda extranjera; en El Salvador, la  moneda de curso legal de acuerdo a la Ley de Integración Monetaria es el Dólar de los Estados Unidos de América, los artículos 1, 3, 4 y 5, y específicamente el artículo 3 establece “El dólar tendrá curso legal irrestricto con poder liberatorio ilimitado para el pago de obligaciones en dinero en el territorio nacional</a:t>
            </a:r>
            <a:r>
              <a:rPr lang="es-ES" sz="2000" dirty="0" smtClean="0"/>
              <a:t>”.</a:t>
            </a:r>
          </a:p>
          <a:p>
            <a:endParaRPr lang="es-ES" sz="2000" dirty="0" smtClean="0"/>
          </a:p>
          <a:p>
            <a:r>
              <a:rPr lang="es-ES" sz="2000" dirty="0"/>
              <a:t>El Código de Comercio de El Salvador en su artículo 436 establece  “… Las cuentas se asentarán en Colones o en Dólares de los Estados Unidos de América…”, </a:t>
            </a:r>
          </a:p>
        </p:txBody>
      </p:sp>
    </p:spTree>
    <p:extLst>
      <p:ext uri="{BB962C8B-B14F-4D97-AF65-F5344CB8AC3E}">
        <p14:creationId xmlns:p14="http://schemas.microsoft.com/office/powerpoint/2010/main" val="299733517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03848" y="404664"/>
            <a:ext cx="5562600" cy="1066800"/>
          </a:xfrm>
        </p:spPr>
        <p:txBody>
          <a:bodyPr/>
          <a:lstStyle/>
          <a:p>
            <a:r>
              <a:rPr lang="es-ES" sz="2800" dirty="0"/>
              <a:t>REGISTRO CONTABLE DE UN CREDITO </a:t>
            </a:r>
            <a:r>
              <a:rPr lang="es-ES" sz="2800" dirty="0" smtClean="0"/>
              <a:t>OTORGADO</a:t>
            </a:r>
            <a:endParaRPr lang="es-ES" sz="2800" dirty="0"/>
          </a:p>
        </p:txBody>
      </p:sp>
      <p:sp>
        <p:nvSpPr>
          <p:cNvPr id="3" name="2 Marcador de contenido"/>
          <p:cNvSpPr>
            <a:spLocks noGrp="1"/>
          </p:cNvSpPr>
          <p:nvPr>
            <p:ph idx="1"/>
          </p:nvPr>
        </p:nvSpPr>
        <p:spPr>
          <a:xfrm>
            <a:off x="609600" y="1752600"/>
            <a:ext cx="8305800" cy="5105400"/>
          </a:xfrm>
        </p:spPr>
        <p:txBody>
          <a:bodyPr/>
          <a:lstStyle/>
          <a:p>
            <a:pPr marL="0" indent="0">
              <a:buNone/>
            </a:pPr>
            <a:r>
              <a:rPr lang="es-ES" sz="1800" dirty="0" smtClean="0"/>
              <a:t>Es necesario utilizar “Cuentas Contables a nivel de  mayor” y sus respectivos niveles de subcuenta y sub subcuenta, que permitan el control  de los aumentos, disminuciones y saldo del crédito, esto  en función de la naturaleza y especificidad del mismo; por lo general se hace de la siguiente manera:</a:t>
            </a:r>
          </a:p>
          <a:p>
            <a:pPr marL="0" indent="0">
              <a:buNone/>
            </a:pPr>
            <a:endParaRPr lang="es-ES" sz="1800" dirty="0" smtClean="0"/>
          </a:p>
          <a:p>
            <a:pPr marL="0" indent="0">
              <a:buNone/>
            </a:pPr>
            <a:r>
              <a:rPr lang="es-ES" sz="1800" dirty="0" smtClean="0"/>
              <a:t>a) Cuentas por Cobrar (comerciales)</a:t>
            </a:r>
          </a:p>
          <a:p>
            <a:pPr marL="0" indent="0">
              <a:buNone/>
            </a:pPr>
            <a:r>
              <a:rPr lang="es-ES" sz="1800" dirty="0" smtClean="0"/>
              <a:t>         Clientes</a:t>
            </a:r>
          </a:p>
          <a:p>
            <a:pPr marL="0" indent="0">
              <a:buNone/>
            </a:pPr>
            <a:r>
              <a:rPr lang="es-ES" sz="1800" dirty="0" smtClean="0"/>
              <a:t>               Clientes “X”</a:t>
            </a:r>
          </a:p>
          <a:p>
            <a:pPr marL="0" indent="0">
              <a:buNone/>
            </a:pPr>
            <a:r>
              <a:rPr lang="es-ES" sz="1800" dirty="0" smtClean="0"/>
              <a:t>b) Otras cuentas por cobrar (no Comerciales)</a:t>
            </a:r>
          </a:p>
          <a:p>
            <a:pPr marL="0" indent="0">
              <a:buNone/>
            </a:pPr>
            <a:r>
              <a:rPr lang="es-ES" sz="1800" dirty="0" smtClean="0"/>
              <a:t>         Prestamos y Anticipos a empleados</a:t>
            </a:r>
          </a:p>
          <a:p>
            <a:pPr marL="0" indent="0">
              <a:buNone/>
            </a:pPr>
            <a:r>
              <a:rPr lang="es-ES" sz="1800" dirty="0" smtClean="0"/>
              <a:t>                 Juan Pérez</a:t>
            </a:r>
          </a:p>
          <a:p>
            <a:pPr marL="0" indent="0">
              <a:buNone/>
            </a:pPr>
            <a:r>
              <a:rPr lang="es-ES" sz="1800" dirty="0" smtClean="0"/>
              <a:t>         Partes relacionadas</a:t>
            </a:r>
          </a:p>
          <a:p>
            <a:pPr marL="0" indent="0">
              <a:buNone/>
            </a:pPr>
            <a:r>
              <a:rPr lang="es-ES" sz="1800" dirty="0" smtClean="0"/>
              <a:t>                  Empresa, S.A. de C.V.</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3140968"/>
            <a:ext cx="2664296"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0336417"/>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1916832"/>
            <a:ext cx="8305800" cy="4267200"/>
          </a:xfrm>
        </p:spPr>
        <p:txBody>
          <a:bodyPr/>
          <a:lstStyle/>
          <a:p>
            <a:pPr algn="just">
              <a:lnSpc>
                <a:spcPct val="115000"/>
              </a:lnSpc>
              <a:spcAft>
                <a:spcPts val="1000"/>
              </a:spcAft>
            </a:pPr>
            <a:r>
              <a:rPr lang="es-SV" sz="1800" b="1" dirty="0">
                <a:ea typeface="Times New Roman"/>
                <a:cs typeface="Times New Roman"/>
              </a:rPr>
              <a:t>Nombre de la cuenta:</a:t>
            </a:r>
            <a:r>
              <a:rPr lang="es-SV" sz="1800" dirty="0">
                <a:ea typeface="Times New Roman"/>
                <a:cs typeface="Times New Roman"/>
              </a:rPr>
              <a:t> Cuentas por Cobrar. (Comerciales)</a:t>
            </a:r>
            <a:endParaRPr lang="es-ES" sz="1800" dirty="0">
              <a:latin typeface="Calibri"/>
              <a:ea typeface="Times New Roman"/>
              <a:cs typeface="Times New Roman"/>
            </a:endParaRPr>
          </a:p>
          <a:p>
            <a:pPr algn="just">
              <a:lnSpc>
                <a:spcPct val="115000"/>
              </a:lnSpc>
              <a:spcAft>
                <a:spcPts val="1000"/>
              </a:spcAft>
            </a:pPr>
            <a:r>
              <a:rPr lang="es-SV" sz="1800" b="1" dirty="0">
                <a:ea typeface="Times New Roman"/>
                <a:cs typeface="Times New Roman"/>
              </a:rPr>
              <a:t>Objetivo de la cuenta:</a:t>
            </a:r>
            <a:r>
              <a:rPr lang="es-SV" sz="1800" dirty="0">
                <a:ea typeface="Times New Roman"/>
                <a:cs typeface="Times New Roman"/>
              </a:rPr>
              <a:t> Controlar los aumentos, disminuciones y saldo del crédito otorgado a clientes por transacciones puramente comerciales, sea en moneda de curso legal, o en moneda extranjera.</a:t>
            </a:r>
            <a:endParaRPr lang="es-ES" sz="1800" dirty="0">
              <a:latin typeface="Calibri"/>
              <a:ea typeface="Times New Roman"/>
              <a:cs typeface="Times New Roman"/>
            </a:endParaRPr>
          </a:p>
          <a:p>
            <a:pPr algn="just">
              <a:lnSpc>
                <a:spcPct val="115000"/>
              </a:lnSpc>
              <a:spcAft>
                <a:spcPts val="1000"/>
              </a:spcAft>
            </a:pPr>
            <a:r>
              <a:rPr lang="es-SV" sz="1800" b="1" dirty="0">
                <a:ea typeface="Times New Roman"/>
                <a:cs typeface="Times New Roman"/>
              </a:rPr>
              <a:t>Naturaleza de la cuenta:</a:t>
            </a:r>
            <a:r>
              <a:rPr lang="es-SV" sz="1800" dirty="0">
                <a:ea typeface="Times New Roman"/>
                <a:cs typeface="Times New Roman"/>
              </a:rPr>
              <a:t> cuenta de Activo, la cual aumenta con el valor de los créditos otorgados a los clientes, y disminuye con los abonos recibidos de estos.</a:t>
            </a:r>
            <a:endParaRPr lang="es-ES" sz="1800" dirty="0">
              <a:latin typeface="Calibri"/>
              <a:ea typeface="Times New Roman"/>
              <a:cs typeface="Times New Roman"/>
            </a:endParaRPr>
          </a:p>
          <a:p>
            <a:r>
              <a:rPr lang="es-SV" sz="1800" b="1" dirty="0">
                <a:ea typeface="Times New Roman"/>
              </a:rPr>
              <a:t>Naturaleza y representación del saldo: </a:t>
            </a:r>
            <a:r>
              <a:rPr lang="es-SV" sz="1800" dirty="0">
                <a:ea typeface="Times New Roman"/>
              </a:rPr>
              <a:t>Su saldo es de naturaleza deudor, y representa la cantidad o valor en créditos pendientes de cobro a los clientes, en moneda de curso legal o moneda extranjera, a una fecha determinada</a:t>
            </a:r>
            <a:endParaRPr lang="es-ES" sz="1800" dirty="0"/>
          </a:p>
        </p:txBody>
      </p:sp>
    </p:spTree>
    <p:extLst>
      <p:ext uri="{BB962C8B-B14F-4D97-AF65-F5344CB8AC3E}">
        <p14:creationId xmlns:p14="http://schemas.microsoft.com/office/powerpoint/2010/main" val="4056685749"/>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a:t>Reconocimiento inicial de un crédito </a:t>
            </a:r>
            <a:r>
              <a:rPr lang="es-ES" sz="3200" dirty="0" smtClean="0"/>
              <a:t>otorgado</a:t>
            </a:r>
            <a:endParaRPr lang="es-ES" sz="3200" dirty="0"/>
          </a:p>
        </p:txBody>
      </p:sp>
      <p:sp>
        <p:nvSpPr>
          <p:cNvPr id="3" name="2 Marcador de contenido"/>
          <p:cNvSpPr>
            <a:spLocks noGrp="1"/>
          </p:cNvSpPr>
          <p:nvPr>
            <p:ph idx="1"/>
          </p:nvPr>
        </p:nvSpPr>
        <p:spPr>
          <a:xfrm>
            <a:off x="609600" y="1752600"/>
            <a:ext cx="8305800" cy="4412704"/>
          </a:xfrm>
        </p:spPr>
        <p:txBody>
          <a:bodyPr/>
          <a:lstStyle/>
          <a:p>
            <a:pPr marL="0" indent="0">
              <a:buNone/>
            </a:pPr>
            <a:r>
              <a:rPr lang="es-ES" sz="1600" dirty="0" smtClean="0"/>
              <a:t>Un </a:t>
            </a:r>
            <a:r>
              <a:rPr lang="es-ES" sz="1600" dirty="0"/>
              <a:t>crédito se reconocerá como un activo cuando cumpla lo indicado en el párrafo </a:t>
            </a:r>
            <a:endParaRPr lang="es-ES" sz="1600" dirty="0" smtClean="0"/>
          </a:p>
          <a:p>
            <a:pPr marL="0" indent="0">
              <a:buNone/>
            </a:pPr>
            <a:endParaRPr lang="es-ES" sz="1600" dirty="0" smtClean="0"/>
          </a:p>
          <a:p>
            <a:pPr marL="0" indent="0">
              <a:buNone/>
            </a:pPr>
            <a:r>
              <a:rPr lang="es-ES" sz="1600" b="1" dirty="0" smtClean="0"/>
              <a:t>2.15 </a:t>
            </a:r>
            <a:r>
              <a:rPr lang="es-ES" sz="1600" b="1" dirty="0"/>
              <a:t>literal b) de la NIIF para las </a:t>
            </a:r>
            <a:r>
              <a:rPr lang="es-ES" sz="1600" b="1" dirty="0" smtClean="0"/>
              <a:t>PYMES, </a:t>
            </a:r>
            <a:r>
              <a:rPr lang="es-ES" sz="1600" dirty="0"/>
              <a:t>el cual establece: “Un activo es un recurso controlado por la entidad como resultado de sucesos pasados, del que la entidad espera obtener, en el futuro, </a:t>
            </a:r>
            <a:r>
              <a:rPr lang="es-ES" sz="1600" dirty="0" smtClean="0"/>
              <a:t>beneficios </a:t>
            </a:r>
            <a:r>
              <a:rPr lang="es-ES" sz="1600" dirty="0"/>
              <a:t>económicos</a:t>
            </a:r>
            <a:r>
              <a:rPr lang="es-ES" sz="1600" dirty="0" smtClean="0"/>
              <a:t>”</a:t>
            </a:r>
          </a:p>
          <a:p>
            <a:pPr marL="0" indent="0">
              <a:buNone/>
            </a:pPr>
            <a:r>
              <a:rPr lang="es-ES" sz="1600" b="1" dirty="0"/>
              <a:t>2.27 de la NIIF para las PYMES</a:t>
            </a:r>
            <a:r>
              <a:rPr lang="es-ES" sz="1600" dirty="0"/>
              <a:t>, el cual detalla “Reconocimiento es el proceso de incorporación en los estados financieros de una partida que cumple la definición de un activo, pasivo, ingreso o </a:t>
            </a:r>
            <a:r>
              <a:rPr lang="es-ES" sz="1600" dirty="0" smtClean="0"/>
              <a:t>gasto </a:t>
            </a:r>
            <a:r>
              <a:rPr lang="es-ES" sz="1600" dirty="0"/>
              <a:t>y que  satisface los siguientes criterios</a:t>
            </a:r>
            <a:r>
              <a:rPr lang="es-ES" sz="1600" dirty="0" smtClean="0"/>
              <a:t>:</a:t>
            </a:r>
          </a:p>
          <a:p>
            <a:pPr marL="0" indent="0">
              <a:buNone/>
            </a:pPr>
            <a:endParaRPr lang="es-ES" sz="1600" dirty="0" smtClean="0"/>
          </a:p>
          <a:p>
            <a:pPr marL="0" indent="0">
              <a:buNone/>
            </a:pPr>
            <a:r>
              <a:rPr lang="es-ES" sz="1600" b="1" dirty="0" smtClean="0"/>
              <a:t>a</a:t>
            </a:r>
            <a:r>
              <a:rPr lang="es-ES" sz="1600" b="1" dirty="0"/>
              <a:t>) </a:t>
            </a:r>
            <a:r>
              <a:rPr lang="es-ES" sz="1600" dirty="0"/>
              <a:t>Es probable que cualquier beneficio económico futuro asociado con la partida llegue a, </a:t>
            </a:r>
            <a:r>
              <a:rPr lang="es-ES" sz="1600" dirty="0" smtClean="0"/>
              <a:t>      o </a:t>
            </a:r>
            <a:r>
              <a:rPr lang="es-ES" sz="1600" dirty="0"/>
              <a:t>salga de la entidad; </a:t>
            </a:r>
            <a:r>
              <a:rPr lang="es-ES" sz="1600" dirty="0" smtClean="0"/>
              <a:t>y</a:t>
            </a:r>
            <a:endParaRPr lang="es-ES" sz="1600" dirty="0"/>
          </a:p>
          <a:p>
            <a:pPr marL="0" indent="0">
              <a:buNone/>
            </a:pPr>
            <a:r>
              <a:rPr lang="es-ES" sz="1600" b="1" dirty="0" smtClean="0"/>
              <a:t>b</a:t>
            </a:r>
            <a:r>
              <a:rPr lang="es-ES" sz="1600" b="1" dirty="0"/>
              <a:t>) </a:t>
            </a:r>
            <a:r>
              <a:rPr lang="es-ES" sz="1600" dirty="0"/>
              <a:t>La partida tiene un costo o valor que pueda ser medido con fiabilidad”.</a:t>
            </a:r>
          </a:p>
          <a:p>
            <a:pPr marL="0" indent="0">
              <a:buNone/>
            </a:pPr>
            <a:endParaRPr lang="es-ES" sz="1600" dirty="0"/>
          </a:p>
          <a:p>
            <a:pPr marL="0" indent="0">
              <a:buNone/>
            </a:pPr>
            <a:r>
              <a:rPr lang="es-ES" sz="1600" b="1" dirty="0"/>
              <a:t>Párrafo 11.12 </a:t>
            </a:r>
            <a:r>
              <a:rPr lang="es-ES" sz="1600" dirty="0"/>
              <a:t>“Una entidad reconocerá un activo financiero o un pasivo financiero solo cuando se convierta en una parte según las cláusulas contractuales del instrumento”</a:t>
            </a:r>
          </a:p>
          <a:p>
            <a:pPr marL="0" indent="0">
              <a:buNone/>
            </a:pPr>
            <a:endParaRPr lang="es-ES" sz="1600" dirty="0"/>
          </a:p>
        </p:txBody>
      </p:sp>
    </p:spTree>
    <p:extLst>
      <p:ext uri="{BB962C8B-B14F-4D97-AF65-F5344CB8AC3E}">
        <p14:creationId xmlns:p14="http://schemas.microsoft.com/office/powerpoint/2010/main" val="463932904"/>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a:t>Medición Inicial de un crédito otorgado</a:t>
            </a:r>
          </a:p>
        </p:txBody>
      </p:sp>
      <p:sp>
        <p:nvSpPr>
          <p:cNvPr id="3" name="2 Marcador de contenido"/>
          <p:cNvSpPr>
            <a:spLocks noGrp="1"/>
          </p:cNvSpPr>
          <p:nvPr>
            <p:ph idx="1"/>
          </p:nvPr>
        </p:nvSpPr>
        <p:spPr>
          <a:xfrm>
            <a:off x="611560" y="1700808"/>
            <a:ext cx="8305800" cy="4464496"/>
          </a:xfrm>
        </p:spPr>
        <p:txBody>
          <a:bodyPr/>
          <a:lstStyle/>
          <a:p>
            <a:r>
              <a:rPr lang="es-ES" sz="1600" dirty="0"/>
              <a:t>Dado que la </a:t>
            </a:r>
            <a:r>
              <a:rPr lang="es-ES" sz="1600" b="1" dirty="0"/>
              <a:t>sección 11 de la NIIF para las Pymes </a:t>
            </a:r>
            <a:r>
              <a:rPr lang="es-ES" sz="1600" dirty="0"/>
              <a:t>esta mas aplicada a instrumentos de deuda que incorporan </a:t>
            </a:r>
            <a:r>
              <a:rPr lang="es-ES" sz="1600" dirty="0" smtClean="0"/>
              <a:t>intereses</a:t>
            </a:r>
          </a:p>
          <a:p>
            <a:r>
              <a:rPr lang="es-ES" sz="1600" b="1" dirty="0"/>
              <a:t>11.13 de la NIIF para las Pymes </a:t>
            </a:r>
            <a:r>
              <a:rPr lang="es-ES" sz="1600" dirty="0"/>
              <a:t>“Al reconocer inicialmente un activo financiero o un pasivo financiero, una entidad lo medirá al precio de la transacción</a:t>
            </a:r>
            <a:r>
              <a:rPr lang="es-ES" sz="1600" dirty="0" smtClean="0"/>
              <a:t>…”</a:t>
            </a:r>
          </a:p>
          <a:p>
            <a:endParaRPr lang="es-ES" sz="1600" dirty="0" smtClean="0"/>
          </a:p>
          <a:p>
            <a:r>
              <a:rPr lang="es-ES" sz="1600" dirty="0"/>
              <a:t>Para bienes vendidos a un cliente a crédito a corto plazo, se reconoce una cuenta por cobrar al importe sin descontar de la cuenta por cobrar en efectivo de esa entidad, que suele ser el precio de la factura</a:t>
            </a:r>
            <a:r>
              <a:rPr lang="es-ES" sz="1600" dirty="0" smtClean="0"/>
              <a:t>…</a:t>
            </a:r>
          </a:p>
          <a:p>
            <a:endParaRPr lang="es-ES" sz="1600" dirty="0" smtClean="0"/>
          </a:p>
          <a:p>
            <a:r>
              <a:rPr lang="es-ES" sz="1600" dirty="0"/>
              <a:t>todo crédito corriente otorgado se medirá inicialmente “al Valor pactado originalmente del derecho exigible, que suele ser el precio de la factura”. </a:t>
            </a:r>
            <a:endParaRPr lang="es-ES" sz="1600" dirty="0" smtClean="0"/>
          </a:p>
          <a:p>
            <a:endParaRPr lang="es-ES" sz="1600" dirty="0" smtClean="0"/>
          </a:p>
          <a:p>
            <a:r>
              <a:rPr lang="es-ES" sz="1600" dirty="0"/>
              <a:t>si su denominación es en moneda extranjera, se medirá Convirtiendo el valor de la moneda extranjera a valor de moneda de curso legal, a través del tipo de cambio vigente entre ambas monadas, al momento o fecha de la transacción, basándose en lo dispuesto en los </a:t>
            </a:r>
            <a:r>
              <a:rPr lang="es-ES" sz="1600" b="1" dirty="0"/>
              <a:t>párrafos 30.2, 30.7 y 30.8, de la NIIF para las PYMES</a:t>
            </a:r>
          </a:p>
        </p:txBody>
      </p:sp>
      <p:sp>
        <p:nvSpPr>
          <p:cNvPr id="4" name="3 Estrella de 5 puntas">
            <a:hlinkClick r:id="rId2" action="ppaction://hlinkfile"/>
          </p:cNvPr>
          <p:cNvSpPr/>
          <p:nvPr/>
        </p:nvSpPr>
        <p:spPr bwMode="auto">
          <a:xfrm rot="20361555">
            <a:off x="8028384" y="1052736"/>
            <a:ext cx="576064" cy="576064"/>
          </a:xfrm>
          <a:prstGeom prst="star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s-ES" sz="1800" b="1" i="0" u="none" strike="noStrike" cap="none" normalizeH="0" baseline="0" dirty="0" smtClean="0">
                <a:ln>
                  <a:noFill/>
                </a:ln>
                <a:solidFill>
                  <a:schemeClr val="tx1"/>
                </a:solidFill>
                <a:effectLst/>
                <a:latin typeface="Arial" charset="0"/>
              </a:rPr>
              <a:t>1</a:t>
            </a:r>
          </a:p>
        </p:txBody>
      </p:sp>
    </p:spTree>
    <p:extLst>
      <p:ext uri="{BB962C8B-B14F-4D97-AF65-F5344CB8AC3E}">
        <p14:creationId xmlns:p14="http://schemas.microsoft.com/office/powerpoint/2010/main" val="154612349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400" dirty="0"/>
              <a:t>Clasificación en el Estado de Situación o Balance General.</a:t>
            </a:r>
          </a:p>
        </p:txBody>
      </p:sp>
      <p:sp>
        <p:nvSpPr>
          <p:cNvPr id="3" name="2 Marcador de contenido"/>
          <p:cNvSpPr>
            <a:spLocks noGrp="1"/>
          </p:cNvSpPr>
          <p:nvPr>
            <p:ph idx="1"/>
          </p:nvPr>
        </p:nvSpPr>
        <p:spPr/>
        <p:txBody>
          <a:bodyPr/>
          <a:lstStyle/>
          <a:p>
            <a:r>
              <a:rPr lang="es-ES" sz="1600" dirty="0"/>
              <a:t>Los créditos corrientes por cobrar pendientes al cierre del ejercicio contable, se presentara de acuerdo a lo establecido en el </a:t>
            </a:r>
            <a:r>
              <a:rPr lang="es-ES" sz="1600" b="1" dirty="0"/>
              <a:t>párrafo 4.5 literal d) de la NIIF para las PYMES</a:t>
            </a:r>
            <a:r>
              <a:rPr lang="es-ES" sz="1600" dirty="0"/>
              <a:t>, que especifica “Una entidad clasificará un activo como corriente cuando:</a:t>
            </a:r>
          </a:p>
          <a:p>
            <a:endParaRPr lang="es-ES" sz="1600" dirty="0"/>
          </a:p>
          <a:p>
            <a:r>
              <a:rPr lang="es-ES" sz="1600" dirty="0" smtClean="0"/>
              <a:t>a</a:t>
            </a:r>
            <a:r>
              <a:rPr lang="es-ES" sz="1600" dirty="0"/>
              <a:t>) espera realizarlo o tiene la intención de venderlo o consumirlo en su ciclo normal de operación;</a:t>
            </a:r>
          </a:p>
          <a:p>
            <a:r>
              <a:rPr lang="es-ES" sz="1600" dirty="0" smtClean="0"/>
              <a:t>b</a:t>
            </a:r>
            <a:r>
              <a:rPr lang="es-ES" sz="1600" dirty="0"/>
              <a:t>) mantiene el activo principalmente con fines de negociación;</a:t>
            </a:r>
          </a:p>
          <a:p>
            <a:r>
              <a:rPr lang="es-ES" sz="1600" dirty="0" smtClean="0"/>
              <a:t>c</a:t>
            </a:r>
            <a:r>
              <a:rPr lang="es-ES" sz="1600" dirty="0"/>
              <a:t>) espera realizar el activo dentro de los doce meses siguientes desde la fecha sobre la que se informa; </a:t>
            </a:r>
          </a:p>
          <a:p>
            <a:endParaRPr lang="es-ES" sz="1600" dirty="0"/>
          </a:p>
          <a:p>
            <a:r>
              <a:rPr lang="es-ES" sz="1600" dirty="0"/>
              <a:t>Los créditos corrientes otorgados  pendientes de cobro, que cumplan estas condiciones, se clasificaran como parte del Activo corriente; en caso contrario, se presentara como un Activo NO Corriente</a:t>
            </a:r>
            <a:r>
              <a:rPr lang="es-ES" sz="1600" dirty="0" smtClean="0"/>
              <a:t>.</a:t>
            </a:r>
          </a:p>
          <a:p>
            <a:pPr marL="0" indent="0">
              <a:buNone/>
            </a:pPr>
            <a:endParaRPr lang="es-ES" sz="1400" dirty="0"/>
          </a:p>
          <a:p>
            <a:pPr marL="0" indent="0">
              <a:buNone/>
            </a:pPr>
            <a:endParaRPr lang="es-ES" sz="1400" dirty="0"/>
          </a:p>
        </p:txBody>
      </p:sp>
    </p:spTree>
    <p:extLst>
      <p:ext uri="{BB962C8B-B14F-4D97-AF65-F5344CB8AC3E}">
        <p14:creationId xmlns:p14="http://schemas.microsoft.com/office/powerpoint/2010/main" val="86962948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image" Target="../media/image3.jpeg"/></Relationships>
</file>

<file path=ppt/theme/theme1.xml><?xml version="1.0" encoding="utf-8"?>
<a:theme xmlns:a="http://schemas.openxmlformats.org/drawingml/2006/main" name="1_01072118">
  <a:themeElements>
    <a:clrScheme name="01072118 10">
      <a:dk1>
        <a:srgbClr val="336699"/>
      </a:dk1>
      <a:lt1>
        <a:srgbClr val="CCECFF"/>
      </a:lt1>
      <a:dk2>
        <a:srgbClr val="CCFF66"/>
      </a:dk2>
      <a:lt2>
        <a:srgbClr val="336699"/>
      </a:lt2>
      <a:accent1>
        <a:srgbClr val="DFF3FF"/>
      </a:accent1>
      <a:accent2>
        <a:srgbClr val="A6B84A"/>
      </a:accent2>
      <a:accent3>
        <a:srgbClr val="E2F4FF"/>
      </a:accent3>
      <a:accent4>
        <a:srgbClr val="2A5682"/>
      </a:accent4>
      <a:accent5>
        <a:srgbClr val="ECF8FF"/>
      </a:accent5>
      <a:accent6>
        <a:srgbClr val="96A642"/>
      </a:accent6>
      <a:hlink>
        <a:srgbClr val="73B5CF"/>
      </a:hlink>
      <a:folHlink>
        <a:srgbClr val="008080"/>
      </a:folHlink>
    </a:clrScheme>
    <a:fontScheme name="01072118">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01072118 1">
        <a:dk1>
          <a:srgbClr val="000000"/>
        </a:dk1>
        <a:lt1>
          <a:srgbClr val="FFFFFF"/>
        </a:lt1>
        <a:dk2>
          <a:srgbClr val="000000"/>
        </a:dk2>
        <a:lt2>
          <a:srgbClr val="808080"/>
        </a:lt2>
        <a:accent1>
          <a:srgbClr val="DDE9B5"/>
        </a:accent1>
        <a:accent2>
          <a:srgbClr val="333399"/>
        </a:accent2>
        <a:accent3>
          <a:srgbClr val="FFFFFF"/>
        </a:accent3>
        <a:accent4>
          <a:srgbClr val="000000"/>
        </a:accent4>
        <a:accent5>
          <a:srgbClr val="EBF2D7"/>
        </a:accent5>
        <a:accent6>
          <a:srgbClr val="2D2D8A"/>
        </a:accent6>
        <a:hlink>
          <a:srgbClr val="339966"/>
        </a:hlink>
        <a:folHlink>
          <a:srgbClr val="336699"/>
        </a:folHlink>
      </a:clrScheme>
      <a:clrMap bg1="lt1" tx1="dk1" bg2="lt2" tx2="dk2" accent1="accent1" accent2="accent2" accent3="accent3" accent4="accent4" accent5="accent5" accent6="accent6" hlink="hlink" folHlink="folHlink"/>
    </a:extraClrScheme>
    <a:extraClrScheme>
      <a:clrScheme name="01072118 2">
        <a:dk1>
          <a:srgbClr val="000000"/>
        </a:dk1>
        <a:lt1>
          <a:srgbClr val="FFFFFF"/>
        </a:lt1>
        <a:dk2>
          <a:srgbClr val="000000"/>
        </a:dk2>
        <a:lt2>
          <a:srgbClr val="808080"/>
        </a:lt2>
        <a:accent1>
          <a:srgbClr val="D5DEBA"/>
        </a:accent1>
        <a:accent2>
          <a:srgbClr val="F1FFCD"/>
        </a:accent2>
        <a:accent3>
          <a:srgbClr val="FFFFFF"/>
        </a:accent3>
        <a:accent4>
          <a:srgbClr val="000000"/>
        </a:accent4>
        <a:accent5>
          <a:srgbClr val="E7ECD9"/>
        </a:accent5>
        <a:accent6>
          <a:srgbClr val="DAE7BA"/>
        </a:accent6>
        <a:hlink>
          <a:srgbClr val="7B7D37"/>
        </a:hlink>
        <a:folHlink>
          <a:srgbClr val="3A6266"/>
        </a:folHlink>
      </a:clrScheme>
      <a:clrMap bg1="lt1" tx1="dk1" bg2="lt2" tx2="dk2" accent1="accent1" accent2="accent2" accent3="accent3" accent4="accent4" accent5="accent5" accent6="accent6" hlink="hlink" folHlink="folHlink"/>
    </a:extraClrScheme>
    <a:extraClrScheme>
      <a:clrScheme name="01072118 3">
        <a:dk1>
          <a:srgbClr val="777777"/>
        </a:dk1>
        <a:lt1>
          <a:srgbClr val="333333"/>
        </a:lt1>
        <a:dk2>
          <a:srgbClr val="000066"/>
        </a:dk2>
        <a:lt2>
          <a:srgbClr val="D1D1CB"/>
        </a:lt2>
        <a:accent1>
          <a:srgbClr val="99998D"/>
        </a:accent1>
        <a:accent2>
          <a:srgbClr val="6292C6"/>
        </a:accent2>
        <a:accent3>
          <a:srgbClr val="AAAAB8"/>
        </a:accent3>
        <a:accent4>
          <a:srgbClr val="2A2A2A"/>
        </a:accent4>
        <a:accent5>
          <a:srgbClr val="CACAC5"/>
        </a:accent5>
        <a:accent6>
          <a:srgbClr val="5884B3"/>
        </a:accent6>
        <a:hlink>
          <a:srgbClr val="FEF4AA"/>
        </a:hlink>
        <a:folHlink>
          <a:srgbClr val="F8F8F8"/>
        </a:folHlink>
      </a:clrScheme>
      <a:clrMap bg1="dk2" tx1="lt1" bg2="dk1" tx2="lt2" accent1="accent1" accent2="accent2" accent3="accent3" accent4="accent4" accent5="accent5" accent6="accent6" hlink="hlink" folHlink="folHlink"/>
    </a:extraClrScheme>
    <a:extraClrScheme>
      <a:clrScheme name="01072118 4">
        <a:dk1>
          <a:srgbClr val="333333"/>
        </a:dk1>
        <a:lt1>
          <a:srgbClr val="FFFFFF"/>
        </a:lt1>
        <a:dk2>
          <a:srgbClr val="D1D1CB"/>
        </a:dk2>
        <a:lt2>
          <a:srgbClr val="777777"/>
        </a:lt2>
        <a:accent1>
          <a:srgbClr val="99998D"/>
        </a:accent1>
        <a:accent2>
          <a:srgbClr val="6292C6"/>
        </a:accent2>
        <a:accent3>
          <a:srgbClr val="FFFFFF"/>
        </a:accent3>
        <a:accent4>
          <a:srgbClr val="2A2A2A"/>
        </a:accent4>
        <a:accent5>
          <a:srgbClr val="CACAC5"/>
        </a:accent5>
        <a:accent6>
          <a:srgbClr val="5884B3"/>
        </a:accent6>
        <a:hlink>
          <a:srgbClr val="FEF4AA"/>
        </a:hlink>
        <a:folHlink>
          <a:srgbClr val="F8F8F8"/>
        </a:folHlink>
      </a:clrScheme>
      <a:clrMap bg1="lt1" tx1="dk1" bg2="lt2" tx2="dk2" accent1="accent1" accent2="accent2" accent3="accent3" accent4="accent4" accent5="accent5" accent6="accent6" hlink="hlink" folHlink="folHlink"/>
    </a:extraClrScheme>
    <a:extraClrScheme>
      <a:clrScheme name="01072118 5">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FFFFFF"/>
        </a:folHlink>
      </a:clrScheme>
      <a:clrMap bg1="lt1" tx1="dk1" bg2="lt2" tx2="dk2" accent1="accent1" accent2="accent2" accent3="accent3" accent4="accent4" accent5="accent5" accent6="accent6" hlink="hlink" folHlink="folHlink"/>
    </a:extraClrScheme>
    <a:extraClrScheme>
      <a:clrScheme name="01072118 6">
        <a:dk1>
          <a:srgbClr val="000000"/>
        </a:dk1>
        <a:lt1>
          <a:srgbClr val="FFFFFF"/>
        </a:lt1>
        <a:dk2>
          <a:srgbClr val="000000"/>
        </a:dk2>
        <a:lt2>
          <a:srgbClr val="969696"/>
        </a:lt2>
        <a:accent1>
          <a:srgbClr val="ABCF7F"/>
        </a:accent1>
        <a:accent2>
          <a:srgbClr val="FF9966"/>
        </a:accent2>
        <a:accent3>
          <a:srgbClr val="FFFFFF"/>
        </a:accent3>
        <a:accent4>
          <a:srgbClr val="000000"/>
        </a:accent4>
        <a:accent5>
          <a:srgbClr val="D2E4C0"/>
        </a:accent5>
        <a:accent6>
          <a:srgbClr val="E78A5C"/>
        </a:accent6>
        <a:hlink>
          <a:srgbClr val="EA552C"/>
        </a:hlink>
        <a:folHlink>
          <a:srgbClr val="996600"/>
        </a:folHlink>
      </a:clrScheme>
      <a:clrMap bg1="lt1" tx1="dk1" bg2="lt2" tx2="dk2" accent1="accent1" accent2="accent2" accent3="accent3" accent4="accent4" accent5="accent5" accent6="accent6" hlink="hlink" folHlink="folHlink"/>
    </a:extraClrScheme>
    <a:extraClrScheme>
      <a:clrScheme name="01072118 7">
        <a:dk1>
          <a:srgbClr val="85CADF"/>
        </a:dk1>
        <a:lt1>
          <a:srgbClr val="DBF0FF"/>
        </a:lt1>
        <a:dk2>
          <a:srgbClr val="CCFFFF"/>
        </a:dk2>
        <a:lt2>
          <a:srgbClr val="003366"/>
        </a:lt2>
        <a:accent1>
          <a:srgbClr val="3F709D"/>
        </a:accent1>
        <a:accent2>
          <a:srgbClr val="00B000"/>
        </a:accent2>
        <a:accent3>
          <a:srgbClr val="EAF6FF"/>
        </a:accent3>
        <a:accent4>
          <a:srgbClr val="71ACBE"/>
        </a:accent4>
        <a:accent5>
          <a:srgbClr val="AFBBCC"/>
        </a:accent5>
        <a:accent6>
          <a:srgbClr val="009F00"/>
        </a:accent6>
        <a:hlink>
          <a:srgbClr val="66CCFF"/>
        </a:hlink>
        <a:folHlink>
          <a:srgbClr val="FFF381"/>
        </a:folHlink>
      </a:clrScheme>
      <a:clrMap bg1="lt1" tx1="dk1" bg2="lt2" tx2="dk2" accent1="accent1" accent2="accent2" accent3="accent3" accent4="accent4" accent5="accent5" accent6="accent6" hlink="hlink" folHlink="folHlink"/>
    </a:extraClrScheme>
    <a:extraClrScheme>
      <a:clrScheme name="01072118 8">
        <a:dk1>
          <a:srgbClr val="663300"/>
        </a:dk1>
        <a:lt1>
          <a:srgbClr val="D2BA9E"/>
        </a:lt1>
        <a:dk2>
          <a:srgbClr val="DFC08D"/>
        </a:dk2>
        <a:lt2>
          <a:srgbClr val="2D2015"/>
        </a:lt2>
        <a:accent1>
          <a:srgbClr val="C6DF95"/>
        </a:accent1>
        <a:accent2>
          <a:srgbClr val="8F5F2F"/>
        </a:accent2>
        <a:accent3>
          <a:srgbClr val="E5D9CC"/>
        </a:accent3>
        <a:accent4>
          <a:srgbClr val="562A00"/>
        </a:accent4>
        <a:accent5>
          <a:srgbClr val="DFECC8"/>
        </a:accent5>
        <a:accent6>
          <a:srgbClr val="81552A"/>
        </a:accent6>
        <a:hlink>
          <a:srgbClr val="CCB400"/>
        </a:hlink>
        <a:folHlink>
          <a:srgbClr val="5C6E70"/>
        </a:folHlink>
      </a:clrScheme>
      <a:clrMap bg1="lt1" tx1="dk1" bg2="lt2" tx2="dk2" accent1="accent1" accent2="accent2" accent3="accent3" accent4="accent4" accent5="accent5" accent6="accent6" hlink="hlink" folHlink="folHlink"/>
    </a:extraClrScheme>
    <a:extraClrScheme>
      <a:clrScheme name="01072118 9">
        <a:dk1>
          <a:srgbClr val="969696"/>
        </a:dk1>
        <a:lt1>
          <a:srgbClr val="DEF6F1"/>
        </a:lt1>
        <a:dk2>
          <a:srgbClr val="8BCD33"/>
        </a:dk2>
        <a:lt2>
          <a:srgbClr val="969696"/>
        </a:lt2>
        <a:accent1>
          <a:srgbClr val="E8FFCD"/>
        </a:accent1>
        <a:accent2>
          <a:srgbClr val="8DC6FF"/>
        </a:accent2>
        <a:accent3>
          <a:srgbClr val="ECFAF7"/>
        </a:accent3>
        <a:accent4>
          <a:srgbClr val="7F7F7F"/>
        </a:accent4>
        <a:accent5>
          <a:srgbClr val="F2FFE3"/>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01072118 10">
        <a:dk1>
          <a:srgbClr val="336699"/>
        </a:dk1>
        <a:lt1>
          <a:srgbClr val="CCECFF"/>
        </a:lt1>
        <a:dk2>
          <a:srgbClr val="CCFF66"/>
        </a:dk2>
        <a:lt2>
          <a:srgbClr val="336699"/>
        </a:lt2>
        <a:accent1>
          <a:srgbClr val="DFF3FF"/>
        </a:accent1>
        <a:accent2>
          <a:srgbClr val="A6B84A"/>
        </a:accent2>
        <a:accent3>
          <a:srgbClr val="E2F4FF"/>
        </a:accent3>
        <a:accent4>
          <a:srgbClr val="2A5682"/>
        </a:accent4>
        <a:accent5>
          <a:srgbClr val="ECF8FF"/>
        </a:accent5>
        <a:accent6>
          <a:srgbClr val="96A642"/>
        </a:accent6>
        <a:hlink>
          <a:srgbClr val="73B5CF"/>
        </a:hlink>
        <a:folHlink>
          <a:srgbClr val="008080"/>
        </a:folHlink>
      </a:clrScheme>
      <a:clrMap bg1="lt1" tx1="dk1" bg2="lt2" tx2="dk2" accent1="accent1" accent2="accent2" accent3="accent3" accent4="accent4" accent5="accent5" accent6="accent6" hlink="hlink" folHlink="folHlink"/>
    </a:extraClrScheme>
    <a:extraClrScheme>
      <a:clrScheme name="01072118 11">
        <a:dk1>
          <a:srgbClr val="000000"/>
        </a:dk1>
        <a:lt1>
          <a:srgbClr val="FFFFD9"/>
        </a:lt1>
        <a:dk2>
          <a:srgbClr val="663300"/>
        </a:dk2>
        <a:lt2>
          <a:srgbClr val="777777"/>
        </a:lt2>
        <a:accent1>
          <a:srgbClr val="F6FDE1"/>
        </a:accent1>
        <a:accent2>
          <a:srgbClr val="BFC39F"/>
        </a:accent2>
        <a:accent3>
          <a:srgbClr val="FFFFE9"/>
        </a:accent3>
        <a:accent4>
          <a:srgbClr val="000000"/>
        </a:accent4>
        <a:accent5>
          <a:srgbClr val="FAFEEE"/>
        </a:accent5>
        <a:accent6>
          <a:srgbClr val="ADB090"/>
        </a:accent6>
        <a:hlink>
          <a:srgbClr val="FE7F52"/>
        </a:hlink>
        <a:folHlink>
          <a:srgbClr val="F83622"/>
        </a:folHlink>
      </a:clrScheme>
      <a:clrMap bg1="lt1" tx1="dk1" bg2="lt2" tx2="dk2" accent1="accent1" accent2="accent2" accent3="accent3" accent4="accent4" accent5="accent5" accent6="accent6" hlink="hlink" folHlink="folHlink"/>
    </a:extraClrScheme>
    <a:extraClrScheme>
      <a:clrScheme name="01072118 12">
        <a:dk1>
          <a:srgbClr val="969696"/>
        </a:dk1>
        <a:lt1>
          <a:srgbClr val="DADAE6"/>
        </a:lt1>
        <a:dk2>
          <a:srgbClr val="FFFFFF"/>
        </a:dk2>
        <a:lt2>
          <a:srgbClr val="3E3E5C"/>
        </a:lt2>
        <a:accent1>
          <a:srgbClr val="C4CFE6"/>
        </a:accent1>
        <a:accent2>
          <a:srgbClr val="9DE719"/>
        </a:accent2>
        <a:accent3>
          <a:srgbClr val="EAEAF0"/>
        </a:accent3>
        <a:accent4>
          <a:srgbClr val="7F7F7F"/>
        </a:accent4>
        <a:accent5>
          <a:srgbClr val="DEE4F0"/>
        </a:accent5>
        <a:accent6>
          <a:srgbClr val="8ED116"/>
        </a:accent6>
        <a:hlink>
          <a:srgbClr val="0066CC"/>
        </a:hlink>
        <a:folHlink>
          <a:srgbClr val="FAFFF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1">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3.xml><?xml version="1.0" encoding="utf-8"?>
<a:theme xmlns:a="http://schemas.openxmlformats.org/drawingml/2006/main" name="01072118">
  <a:themeElements>
    <a:clrScheme name="01072118 10">
      <a:dk1>
        <a:srgbClr val="336699"/>
      </a:dk1>
      <a:lt1>
        <a:srgbClr val="CCECFF"/>
      </a:lt1>
      <a:dk2>
        <a:srgbClr val="CCFF66"/>
      </a:dk2>
      <a:lt2>
        <a:srgbClr val="336699"/>
      </a:lt2>
      <a:accent1>
        <a:srgbClr val="DFF3FF"/>
      </a:accent1>
      <a:accent2>
        <a:srgbClr val="A6B84A"/>
      </a:accent2>
      <a:accent3>
        <a:srgbClr val="E2F4FF"/>
      </a:accent3>
      <a:accent4>
        <a:srgbClr val="2A5682"/>
      </a:accent4>
      <a:accent5>
        <a:srgbClr val="ECF8FF"/>
      </a:accent5>
      <a:accent6>
        <a:srgbClr val="96A642"/>
      </a:accent6>
      <a:hlink>
        <a:srgbClr val="73B5CF"/>
      </a:hlink>
      <a:folHlink>
        <a:srgbClr val="008080"/>
      </a:folHlink>
    </a:clrScheme>
    <a:fontScheme name="01072118">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01072118 1">
        <a:dk1>
          <a:srgbClr val="000000"/>
        </a:dk1>
        <a:lt1>
          <a:srgbClr val="FFFFFF"/>
        </a:lt1>
        <a:dk2>
          <a:srgbClr val="000000"/>
        </a:dk2>
        <a:lt2>
          <a:srgbClr val="808080"/>
        </a:lt2>
        <a:accent1>
          <a:srgbClr val="DDE9B5"/>
        </a:accent1>
        <a:accent2>
          <a:srgbClr val="333399"/>
        </a:accent2>
        <a:accent3>
          <a:srgbClr val="FFFFFF"/>
        </a:accent3>
        <a:accent4>
          <a:srgbClr val="000000"/>
        </a:accent4>
        <a:accent5>
          <a:srgbClr val="EBF2D7"/>
        </a:accent5>
        <a:accent6>
          <a:srgbClr val="2D2D8A"/>
        </a:accent6>
        <a:hlink>
          <a:srgbClr val="339966"/>
        </a:hlink>
        <a:folHlink>
          <a:srgbClr val="336699"/>
        </a:folHlink>
      </a:clrScheme>
      <a:clrMap bg1="lt1" tx1="dk1" bg2="lt2" tx2="dk2" accent1="accent1" accent2="accent2" accent3="accent3" accent4="accent4" accent5="accent5" accent6="accent6" hlink="hlink" folHlink="folHlink"/>
    </a:extraClrScheme>
    <a:extraClrScheme>
      <a:clrScheme name="01072118 2">
        <a:dk1>
          <a:srgbClr val="000000"/>
        </a:dk1>
        <a:lt1>
          <a:srgbClr val="FFFFFF"/>
        </a:lt1>
        <a:dk2>
          <a:srgbClr val="000000"/>
        </a:dk2>
        <a:lt2>
          <a:srgbClr val="808080"/>
        </a:lt2>
        <a:accent1>
          <a:srgbClr val="D5DEBA"/>
        </a:accent1>
        <a:accent2>
          <a:srgbClr val="F1FFCD"/>
        </a:accent2>
        <a:accent3>
          <a:srgbClr val="FFFFFF"/>
        </a:accent3>
        <a:accent4>
          <a:srgbClr val="000000"/>
        </a:accent4>
        <a:accent5>
          <a:srgbClr val="E7ECD9"/>
        </a:accent5>
        <a:accent6>
          <a:srgbClr val="DAE7BA"/>
        </a:accent6>
        <a:hlink>
          <a:srgbClr val="7B7D37"/>
        </a:hlink>
        <a:folHlink>
          <a:srgbClr val="3A6266"/>
        </a:folHlink>
      </a:clrScheme>
      <a:clrMap bg1="lt1" tx1="dk1" bg2="lt2" tx2="dk2" accent1="accent1" accent2="accent2" accent3="accent3" accent4="accent4" accent5="accent5" accent6="accent6" hlink="hlink" folHlink="folHlink"/>
    </a:extraClrScheme>
    <a:extraClrScheme>
      <a:clrScheme name="01072118 3">
        <a:dk1>
          <a:srgbClr val="777777"/>
        </a:dk1>
        <a:lt1>
          <a:srgbClr val="333333"/>
        </a:lt1>
        <a:dk2>
          <a:srgbClr val="000066"/>
        </a:dk2>
        <a:lt2>
          <a:srgbClr val="D1D1CB"/>
        </a:lt2>
        <a:accent1>
          <a:srgbClr val="99998D"/>
        </a:accent1>
        <a:accent2>
          <a:srgbClr val="6292C6"/>
        </a:accent2>
        <a:accent3>
          <a:srgbClr val="AAAAB8"/>
        </a:accent3>
        <a:accent4>
          <a:srgbClr val="2A2A2A"/>
        </a:accent4>
        <a:accent5>
          <a:srgbClr val="CACAC5"/>
        </a:accent5>
        <a:accent6>
          <a:srgbClr val="5884B3"/>
        </a:accent6>
        <a:hlink>
          <a:srgbClr val="FEF4AA"/>
        </a:hlink>
        <a:folHlink>
          <a:srgbClr val="F8F8F8"/>
        </a:folHlink>
      </a:clrScheme>
      <a:clrMap bg1="dk2" tx1="lt1" bg2="dk1" tx2="lt2" accent1="accent1" accent2="accent2" accent3="accent3" accent4="accent4" accent5="accent5" accent6="accent6" hlink="hlink" folHlink="folHlink"/>
    </a:extraClrScheme>
    <a:extraClrScheme>
      <a:clrScheme name="01072118 4">
        <a:dk1>
          <a:srgbClr val="333333"/>
        </a:dk1>
        <a:lt1>
          <a:srgbClr val="FFFFFF"/>
        </a:lt1>
        <a:dk2>
          <a:srgbClr val="D1D1CB"/>
        </a:dk2>
        <a:lt2>
          <a:srgbClr val="777777"/>
        </a:lt2>
        <a:accent1>
          <a:srgbClr val="99998D"/>
        </a:accent1>
        <a:accent2>
          <a:srgbClr val="6292C6"/>
        </a:accent2>
        <a:accent3>
          <a:srgbClr val="FFFFFF"/>
        </a:accent3>
        <a:accent4>
          <a:srgbClr val="2A2A2A"/>
        </a:accent4>
        <a:accent5>
          <a:srgbClr val="CACAC5"/>
        </a:accent5>
        <a:accent6>
          <a:srgbClr val="5884B3"/>
        </a:accent6>
        <a:hlink>
          <a:srgbClr val="FEF4AA"/>
        </a:hlink>
        <a:folHlink>
          <a:srgbClr val="F8F8F8"/>
        </a:folHlink>
      </a:clrScheme>
      <a:clrMap bg1="lt1" tx1="dk1" bg2="lt2" tx2="dk2" accent1="accent1" accent2="accent2" accent3="accent3" accent4="accent4" accent5="accent5" accent6="accent6" hlink="hlink" folHlink="folHlink"/>
    </a:extraClrScheme>
    <a:extraClrScheme>
      <a:clrScheme name="01072118 5">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FFFFFF"/>
        </a:folHlink>
      </a:clrScheme>
      <a:clrMap bg1="lt1" tx1="dk1" bg2="lt2" tx2="dk2" accent1="accent1" accent2="accent2" accent3="accent3" accent4="accent4" accent5="accent5" accent6="accent6" hlink="hlink" folHlink="folHlink"/>
    </a:extraClrScheme>
    <a:extraClrScheme>
      <a:clrScheme name="01072118 6">
        <a:dk1>
          <a:srgbClr val="000000"/>
        </a:dk1>
        <a:lt1>
          <a:srgbClr val="FFFFFF"/>
        </a:lt1>
        <a:dk2>
          <a:srgbClr val="000000"/>
        </a:dk2>
        <a:lt2>
          <a:srgbClr val="969696"/>
        </a:lt2>
        <a:accent1>
          <a:srgbClr val="ABCF7F"/>
        </a:accent1>
        <a:accent2>
          <a:srgbClr val="FF9966"/>
        </a:accent2>
        <a:accent3>
          <a:srgbClr val="FFFFFF"/>
        </a:accent3>
        <a:accent4>
          <a:srgbClr val="000000"/>
        </a:accent4>
        <a:accent5>
          <a:srgbClr val="D2E4C0"/>
        </a:accent5>
        <a:accent6>
          <a:srgbClr val="E78A5C"/>
        </a:accent6>
        <a:hlink>
          <a:srgbClr val="EA552C"/>
        </a:hlink>
        <a:folHlink>
          <a:srgbClr val="996600"/>
        </a:folHlink>
      </a:clrScheme>
      <a:clrMap bg1="lt1" tx1="dk1" bg2="lt2" tx2="dk2" accent1="accent1" accent2="accent2" accent3="accent3" accent4="accent4" accent5="accent5" accent6="accent6" hlink="hlink" folHlink="folHlink"/>
    </a:extraClrScheme>
    <a:extraClrScheme>
      <a:clrScheme name="01072118 7">
        <a:dk1>
          <a:srgbClr val="85CADF"/>
        </a:dk1>
        <a:lt1>
          <a:srgbClr val="DBF0FF"/>
        </a:lt1>
        <a:dk2>
          <a:srgbClr val="CCFFFF"/>
        </a:dk2>
        <a:lt2>
          <a:srgbClr val="003366"/>
        </a:lt2>
        <a:accent1>
          <a:srgbClr val="3F709D"/>
        </a:accent1>
        <a:accent2>
          <a:srgbClr val="00B000"/>
        </a:accent2>
        <a:accent3>
          <a:srgbClr val="EAF6FF"/>
        </a:accent3>
        <a:accent4>
          <a:srgbClr val="71ACBE"/>
        </a:accent4>
        <a:accent5>
          <a:srgbClr val="AFBBCC"/>
        </a:accent5>
        <a:accent6>
          <a:srgbClr val="009F00"/>
        </a:accent6>
        <a:hlink>
          <a:srgbClr val="66CCFF"/>
        </a:hlink>
        <a:folHlink>
          <a:srgbClr val="FFF381"/>
        </a:folHlink>
      </a:clrScheme>
      <a:clrMap bg1="lt1" tx1="dk1" bg2="lt2" tx2="dk2" accent1="accent1" accent2="accent2" accent3="accent3" accent4="accent4" accent5="accent5" accent6="accent6" hlink="hlink" folHlink="folHlink"/>
    </a:extraClrScheme>
    <a:extraClrScheme>
      <a:clrScheme name="01072118 8">
        <a:dk1>
          <a:srgbClr val="663300"/>
        </a:dk1>
        <a:lt1>
          <a:srgbClr val="D2BA9E"/>
        </a:lt1>
        <a:dk2>
          <a:srgbClr val="DFC08D"/>
        </a:dk2>
        <a:lt2>
          <a:srgbClr val="2D2015"/>
        </a:lt2>
        <a:accent1>
          <a:srgbClr val="C6DF95"/>
        </a:accent1>
        <a:accent2>
          <a:srgbClr val="8F5F2F"/>
        </a:accent2>
        <a:accent3>
          <a:srgbClr val="E5D9CC"/>
        </a:accent3>
        <a:accent4>
          <a:srgbClr val="562A00"/>
        </a:accent4>
        <a:accent5>
          <a:srgbClr val="DFECC8"/>
        </a:accent5>
        <a:accent6>
          <a:srgbClr val="81552A"/>
        </a:accent6>
        <a:hlink>
          <a:srgbClr val="CCB400"/>
        </a:hlink>
        <a:folHlink>
          <a:srgbClr val="5C6E70"/>
        </a:folHlink>
      </a:clrScheme>
      <a:clrMap bg1="lt1" tx1="dk1" bg2="lt2" tx2="dk2" accent1="accent1" accent2="accent2" accent3="accent3" accent4="accent4" accent5="accent5" accent6="accent6" hlink="hlink" folHlink="folHlink"/>
    </a:extraClrScheme>
    <a:extraClrScheme>
      <a:clrScheme name="01072118 9">
        <a:dk1>
          <a:srgbClr val="969696"/>
        </a:dk1>
        <a:lt1>
          <a:srgbClr val="DEF6F1"/>
        </a:lt1>
        <a:dk2>
          <a:srgbClr val="8BCD33"/>
        </a:dk2>
        <a:lt2>
          <a:srgbClr val="969696"/>
        </a:lt2>
        <a:accent1>
          <a:srgbClr val="E8FFCD"/>
        </a:accent1>
        <a:accent2>
          <a:srgbClr val="8DC6FF"/>
        </a:accent2>
        <a:accent3>
          <a:srgbClr val="ECFAF7"/>
        </a:accent3>
        <a:accent4>
          <a:srgbClr val="7F7F7F"/>
        </a:accent4>
        <a:accent5>
          <a:srgbClr val="F2FFE3"/>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01072118 10">
        <a:dk1>
          <a:srgbClr val="336699"/>
        </a:dk1>
        <a:lt1>
          <a:srgbClr val="CCECFF"/>
        </a:lt1>
        <a:dk2>
          <a:srgbClr val="CCFF66"/>
        </a:dk2>
        <a:lt2>
          <a:srgbClr val="336699"/>
        </a:lt2>
        <a:accent1>
          <a:srgbClr val="DFF3FF"/>
        </a:accent1>
        <a:accent2>
          <a:srgbClr val="A6B84A"/>
        </a:accent2>
        <a:accent3>
          <a:srgbClr val="E2F4FF"/>
        </a:accent3>
        <a:accent4>
          <a:srgbClr val="2A5682"/>
        </a:accent4>
        <a:accent5>
          <a:srgbClr val="ECF8FF"/>
        </a:accent5>
        <a:accent6>
          <a:srgbClr val="96A642"/>
        </a:accent6>
        <a:hlink>
          <a:srgbClr val="73B5CF"/>
        </a:hlink>
        <a:folHlink>
          <a:srgbClr val="008080"/>
        </a:folHlink>
      </a:clrScheme>
      <a:clrMap bg1="lt1" tx1="dk1" bg2="lt2" tx2="dk2" accent1="accent1" accent2="accent2" accent3="accent3" accent4="accent4" accent5="accent5" accent6="accent6" hlink="hlink" folHlink="folHlink"/>
    </a:extraClrScheme>
    <a:extraClrScheme>
      <a:clrScheme name="01072118 11">
        <a:dk1>
          <a:srgbClr val="000000"/>
        </a:dk1>
        <a:lt1>
          <a:srgbClr val="FFFFD9"/>
        </a:lt1>
        <a:dk2>
          <a:srgbClr val="663300"/>
        </a:dk2>
        <a:lt2>
          <a:srgbClr val="777777"/>
        </a:lt2>
        <a:accent1>
          <a:srgbClr val="F6FDE1"/>
        </a:accent1>
        <a:accent2>
          <a:srgbClr val="BFC39F"/>
        </a:accent2>
        <a:accent3>
          <a:srgbClr val="FFFFE9"/>
        </a:accent3>
        <a:accent4>
          <a:srgbClr val="000000"/>
        </a:accent4>
        <a:accent5>
          <a:srgbClr val="FAFEEE"/>
        </a:accent5>
        <a:accent6>
          <a:srgbClr val="ADB090"/>
        </a:accent6>
        <a:hlink>
          <a:srgbClr val="FE7F52"/>
        </a:hlink>
        <a:folHlink>
          <a:srgbClr val="F83622"/>
        </a:folHlink>
      </a:clrScheme>
      <a:clrMap bg1="lt1" tx1="dk1" bg2="lt2" tx2="dk2" accent1="accent1" accent2="accent2" accent3="accent3" accent4="accent4" accent5="accent5" accent6="accent6" hlink="hlink" folHlink="folHlink"/>
    </a:extraClrScheme>
    <a:extraClrScheme>
      <a:clrScheme name="01072118 12">
        <a:dk1>
          <a:srgbClr val="969696"/>
        </a:dk1>
        <a:lt1>
          <a:srgbClr val="DADAE6"/>
        </a:lt1>
        <a:dk2>
          <a:srgbClr val="FFFFFF"/>
        </a:dk2>
        <a:lt2>
          <a:srgbClr val="3E3E5C"/>
        </a:lt2>
        <a:accent1>
          <a:srgbClr val="C4CFE6"/>
        </a:accent1>
        <a:accent2>
          <a:srgbClr val="9DE719"/>
        </a:accent2>
        <a:accent3>
          <a:srgbClr val="EAEAF0"/>
        </a:accent3>
        <a:accent4>
          <a:srgbClr val="7F7F7F"/>
        </a:accent4>
        <a:accent5>
          <a:srgbClr val="DEE4F0"/>
        </a:accent5>
        <a:accent6>
          <a:srgbClr val="8ED116"/>
        </a:accent6>
        <a:hlink>
          <a:srgbClr val="0066CC"/>
        </a:hlink>
        <a:folHlink>
          <a:srgbClr val="FAFFF3"/>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01072118">
  <a:themeElements>
    <a:clrScheme name="01072118 10">
      <a:dk1>
        <a:srgbClr val="336699"/>
      </a:dk1>
      <a:lt1>
        <a:srgbClr val="CCECFF"/>
      </a:lt1>
      <a:dk2>
        <a:srgbClr val="CCFF66"/>
      </a:dk2>
      <a:lt2>
        <a:srgbClr val="336699"/>
      </a:lt2>
      <a:accent1>
        <a:srgbClr val="DFF3FF"/>
      </a:accent1>
      <a:accent2>
        <a:srgbClr val="A6B84A"/>
      </a:accent2>
      <a:accent3>
        <a:srgbClr val="E2F4FF"/>
      </a:accent3>
      <a:accent4>
        <a:srgbClr val="2A5682"/>
      </a:accent4>
      <a:accent5>
        <a:srgbClr val="ECF8FF"/>
      </a:accent5>
      <a:accent6>
        <a:srgbClr val="96A642"/>
      </a:accent6>
      <a:hlink>
        <a:srgbClr val="73B5CF"/>
      </a:hlink>
      <a:folHlink>
        <a:srgbClr val="008080"/>
      </a:folHlink>
    </a:clrScheme>
    <a:fontScheme name="01072118">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01072118 1">
        <a:dk1>
          <a:srgbClr val="000000"/>
        </a:dk1>
        <a:lt1>
          <a:srgbClr val="FFFFFF"/>
        </a:lt1>
        <a:dk2>
          <a:srgbClr val="000000"/>
        </a:dk2>
        <a:lt2>
          <a:srgbClr val="808080"/>
        </a:lt2>
        <a:accent1>
          <a:srgbClr val="DDE9B5"/>
        </a:accent1>
        <a:accent2>
          <a:srgbClr val="333399"/>
        </a:accent2>
        <a:accent3>
          <a:srgbClr val="FFFFFF"/>
        </a:accent3>
        <a:accent4>
          <a:srgbClr val="000000"/>
        </a:accent4>
        <a:accent5>
          <a:srgbClr val="EBF2D7"/>
        </a:accent5>
        <a:accent6>
          <a:srgbClr val="2D2D8A"/>
        </a:accent6>
        <a:hlink>
          <a:srgbClr val="339966"/>
        </a:hlink>
        <a:folHlink>
          <a:srgbClr val="336699"/>
        </a:folHlink>
      </a:clrScheme>
      <a:clrMap bg1="lt1" tx1="dk1" bg2="lt2" tx2="dk2" accent1="accent1" accent2="accent2" accent3="accent3" accent4="accent4" accent5="accent5" accent6="accent6" hlink="hlink" folHlink="folHlink"/>
    </a:extraClrScheme>
    <a:extraClrScheme>
      <a:clrScheme name="01072118 2">
        <a:dk1>
          <a:srgbClr val="000000"/>
        </a:dk1>
        <a:lt1>
          <a:srgbClr val="FFFFFF"/>
        </a:lt1>
        <a:dk2>
          <a:srgbClr val="000000"/>
        </a:dk2>
        <a:lt2>
          <a:srgbClr val="808080"/>
        </a:lt2>
        <a:accent1>
          <a:srgbClr val="D5DEBA"/>
        </a:accent1>
        <a:accent2>
          <a:srgbClr val="F1FFCD"/>
        </a:accent2>
        <a:accent3>
          <a:srgbClr val="FFFFFF"/>
        </a:accent3>
        <a:accent4>
          <a:srgbClr val="000000"/>
        </a:accent4>
        <a:accent5>
          <a:srgbClr val="E7ECD9"/>
        </a:accent5>
        <a:accent6>
          <a:srgbClr val="DAE7BA"/>
        </a:accent6>
        <a:hlink>
          <a:srgbClr val="7B7D37"/>
        </a:hlink>
        <a:folHlink>
          <a:srgbClr val="3A6266"/>
        </a:folHlink>
      </a:clrScheme>
      <a:clrMap bg1="lt1" tx1="dk1" bg2="lt2" tx2="dk2" accent1="accent1" accent2="accent2" accent3="accent3" accent4="accent4" accent5="accent5" accent6="accent6" hlink="hlink" folHlink="folHlink"/>
    </a:extraClrScheme>
    <a:extraClrScheme>
      <a:clrScheme name="01072118 3">
        <a:dk1>
          <a:srgbClr val="777777"/>
        </a:dk1>
        <a:lt1>
          <a:srgbClr val="333333"/>
        </a:lt1>
        <a:dk2>
          <a:srgbClr val="000066"/>
        </a:dk2>
        <a:lt2>
          <a:srgbClr val="D1D1CB"/>
        </a:lt2>
        <a:accent1>
          <a:srgbClr val="99998D"/>
        </a:accent1>
        <a:accent2>
          <a:srgbClr val="6292C6"/>
        </a:accent2>
        <a:accent3>
          <a:srgbClr val="AAAAB8"/>
        </a:accent3>
        <a:accent4>
          <a:srgbClr val="2A2A2A"/>
        </a:accent4>
        <a:accent5>
          <a:srgbClr val="CACAC5"/>
        </a:accent5>
        <a:accent6>
          <a:srgbClr val="5884B3"/>
        </a:accent6>
        <a:hlink>
          <a:srgbClr val="FEF4AA"/>
        </a:hlink>
        <a:folHlink>
          <a:srgbClr val="F8F8F8"/>
        </a:folHlink>
      </a:clrScheme>
      <a:clrMap bg1="dk2" tx1="lt1" bg2="dk1" tx2="lt2" accent1="accent1" accent2="accent2" accent3="accent3" accent4="accent4" accent5="accent5" accent6="accent6" hlink="hlink" folHlink="folHlink"/>
    </a:extraClrScheme>
    <a:extraClrScheme>
      <a:clrScheme name="01072118 4">
        <a:dk1>
          <a:srgbClr val="333333"/>
        </a:dk1>
        <a:lt1>
          <a:srgbClr val="FFFFFF"/>
        </a:lt1>
        <a:dk2>
          <a:srgbClr val="D1D1CB"/>
        </a:dk2>
        <a:lt2>
          <a:srgbClr val="777777"/>
        </a:lt2>
        <a:accent1>
          <a:srgbClr val="99998D"/>
        </a:accent1>
        <a:accent2>
          <a:srgbClr val="6292C6"/>
        </a:accent2>
        <a:accent3>
          <a:srgbClr val="FFFFFF"/>
        </a:accent3>
        <a:accent4>
          <a:srgbClr val="2A2A2A"/>
        </a:accent4>
        <a:accent5>
          <a:srgbClr val="CACAC5"/>
        </a:accent5>
        <a:accent6>
          <a:srgbClr val="5884B3"/>
        </a:accent6>
        <a:hlink>
          <a:srgbClr val="FEF4AA"/>
        </a:hlink>
        <a:folHlink>
          <a:srgbClr val="F8F8F8"/>
        </a:folHlink>
      </a:clrScheme>
      <a:clrMap bg1="lt1" tx1="dk1" bg2="lt2" tx2="dk2" accent1="accent1" accent2="accent2" accent3="accent3" accent4="accent4" accent5="accent5" accent6="accent6" hlink="hlink" folHlink="folHlink"/>
    </a:extraClrScheme>
    <a:extraClrScheme>
      <a:clrScheme name="01072118 5">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FFFFFF"/>
        </a:folHlink>
      </a:clrScheme>
      <a:clrMap bg1="lt1" tx1="dk1" bg2="lt2" tx2="dk2" accent1="accent1" accent2="accent2" accent3="accent3" accent4="accent4" accent5="accent5" accent6="accent6" hlink="hlink" folHlink="folHlink"/>
    </a:extraClrScheme>
    <a:extraClrScheme>
      <a:clrScheme name="01072118 6">
        <a:dk1>
          <a:srgbClr val="000000"/>
        </a:dk1>
        <a:lt1>
          <a:srgbClr val="FFFFFF"/>
        </a:lt1>
        <a:dk2>
          <a:srgbClr val="000000"/>
        </a:dk2>
        <a:lt2>
          <a:srgbClr val="969696"/>
        </a:lt2>
        <a:accent1>
          <a:srgbClr val="ABCF7F"/>
        </a:accent1>
        <a:accent2>
          <a:srgbClr val="FF9966"/>
        </a:accent2>
        <a:accent3>
          <a:srgbClr val="FFFFFF"/>
        </a:accent3>
        <a:accent4>
          <a:srgbClr val="000000"/>
        </a:accent4>
        <a:accent5>
          <a:srgbClr val="D2E4C0"/>
        </a:accent5>
        <a:accent6>
          <a:srgbClr val="E78A5C"/>
        </a:accent6>
        <a:hlink>
          <a:srgbClr val="EA552C"/>
        </a:hlink>
        <a:folHlink>
          <a:srgbClr val="996600"/>
        </a:folHlink>
      </a:clrScheme>
      <a:clrMap bg1="lt1" tx1="dk1" bg2="lt2" tx2="dk2" accent1="accent1" accent2="accent2" accent3="accent3" accent4="accent4" accent5="accent5" accent6="accent6" hlink="hlink" folHlink="folHlink"/>
    </a:extraClrScheme>
    <a:extraClrScheme>
      <a:clrScheme name="01072118 7">
        <a:dk1>
          <a:srgbClr val="85CADF"/>
        </a:dk1>
        <a:lt1>
          <a:srgbClr val="DBF0FF"/>
        </a:lt1>
        <a:dk2>
          <a:srgbClr val="CCFFFF"/>
        </a:dk2>
        <a:lt2>
          <a:srgbClr val="003366"/>
        </a:lt2>
        <a:accent1>
          <a:srgbClr val="3F709D"/>
        </a:accent1>
        <a:accent2>
          <a:srgbClr val="00B000"/>
        </a:accent2>
        <a:accent3>
          <a:srgbClr val="EAF6FF"/>
        </a:accent3>
        <a:accent4>
          <a:srgbClr val="71ACBE"/>
        </a:accent4>
        <a:accent5>
          <a:srgbClr val="AFBBCC"/>
        </a:accent5>
        <a:accent6>
          <a:srgbClr val="009F00"/>
        </a:accent6>
        <a:hlink>
          <a:srgbClr val="66CCFF"/>
        </a:hlink>
        <a:folHlink>
          <a:srgbClr val="FFF381"/>
        </a:folHlink>
      </a:clrScheme>
      <a:clrMap bg1="lt1" tx1="dk1" bg2="lt2" tx2="dk2" accent1="accent1" accent2="accent2" accent3="accent3" accent4="accent4" accent5="accent5" accent6="accent6" hlink="hlink" folHlink="folHlink"/>
    </a:extraClrScheme>
    <a:extraClrScheme>
      <a:clrScheme name="01072118 8">
        <a:dk1>
          <a:srgbClr val="663300"/>
        </a:dk1>
        <a:lt1>
          <a:srgbClr val="D2BA9E"/>
        </a:lt1>
        <a:dk2>
          <a:srgbClr val="DFC08D"/>
        </a:dk2>
        <a:lt2>
          <a:srgbClr val="2D2015"/>
        </a:lt2>
        <a:accent1>
          <a:srgbClr val="C6DF95"/>
        </a:accent1>
        <a:accent2>
          <a:srgbClr val="8F5F2F"/>
        </a:accent2>
        <a:accent3>
          <a:srgbClr val="E5D9CC"/>
        </a:accent3>
        <a:accent4>
          <a:srgbClr val="562A00"/>
        </a:accent4>
        <a:accent5>
          <a:srgbClr val="DFECC8"/>
        </a:accent5>
        <a:accent6>
          <a:srgbClr val="81552A"/>
        </a:accent6>
        <a:hlink>
          <a:srgbClr val="CCB400"/>
        </a:hlink>
        <a:folHlink>
          <a:srgbClr val="5C6E70"/>
        </a:folHlink>
      </a:clrScheme>
      <a:clrMap bg1="lt1" tx1="dk1" bg2="lt2" tx2="dk2" accent1="accent1" accent2="accent2" accent3="accent3" accent4="accent4" accent5="accent5" accent6="accent6" hlink="hlink" folHlink="folHlink"/>
    </a:extraClrScheme>
    <a:extraClrScheme>
      <a:clrScheme name="01072118 9">
        <a:dk1>
          <a:srgbClr val="969696"/>
        </a:dk1>
        <a:lt1>
          <a:srgbClr val="DEF6F1"/>
        </a:lt1>
        <a:dk2>
          <a:srgbClr val="8BCD33"/>
        </a:dk2>
        <a:lt2>
          <a:srgbClr val="969696"/>
        </a:lt2>
        <a:accent1>
          <a:srgbClr val="E8FFCD"/>
        </a:accent1>
        <a:accent2>
          <a:srgbClr val="8DC6FF"/>
        </a:accent2>
        <a:accent3>
          <a:srgbClr val="ECFAF7"/>
        </a:accent3>
        <a:accent4>
          <a:srgbClr val="7F7F7F"/>
        </a:accent4>
        <a:accent5>
          <a:srgbClr val="F2FFE3"/>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01072118 10">
        <a:dk1>
          <a:srgbClr val="336699"/>
        </a:dk1>
        <a:lt1>
          <a:srgbClr val="CCECFF"/>
        </a:lt1>
        <a:dk2>
          <a:srgbClr val="CCFF66"/>
        </a:dk2>
        <a:lt2>
          <a:srgbClr val="336699"/>
        </a:lt2>
        <a:accent1>
          <a:srgbClr val="DFF3FF"/>
        </a:accent1>
        <a:accent2>
          <a:srgbClr val="A6B84A"/>
        </a:accent2>
        <a:accent3>
          <a:srgbClr val="E2F4FF"/>
        </a:accent3>
        <a:accent4>
          <a:srgbClr val="2A5682"/>
        </a:accent4>
        <a:accent5>
          <a:srgbClr val="ECF8FF"/>
        </a:accent5>
        <a:accent6>
          <a:srgbClr val="96A642"/>
        </a:accent6>
        <a:hlink>
          <a:srgbClr val="73B5CF"/>
        </a:hlink>
        <a:folHlink>
          <a:srgbClr val="008080"/>
        </a:folHlink>
      </a:clrScheme>
      <a:clrMap bg1="lt1" tx1="dk1" bg2="lt2" tx2="dk2" accent1="accent1" accent2="accent2" accent3="accent3" accent4="accent4" accent5="accent5" accent6="accent6" hlink="hlink" folHlink="folHlink"/>
    </a:extraClrScheme>
    <a:extraClrScheme>
      <a:clrScheme name="01072118 11">
        <a:dk1>
          <a:srgbClr val="000000"/>
        </a:dk1>
        <a:lt1>
          <a:srgbClr val="FFFFD9"/>
        </a:lt1>
        <a:dk2>
          <a:srgbClr val="663300"/>
        </a:dk2>
        <a:lt2>
          <a:srgbClr val="777777"/>
        </a:lt2>
        <a:accent1>
          <a:srgbClr val="F6FDE1"/>
        </a:accent1>
        <a:accent2>
          <a:srgbClr val="BFC39F"/>
        </a:accent2>
        <a:accent3>
          <a:srgbClr val="FFFFE9"/>
        </a:accent3>
        <a:accent4>
          <a:srgbClr val="000000"/>
        </a:accent4>
        <a:accent5>
          <a:srgbClr val="FAFEEE"/>
        </a:accent5>
        <a:accent6>
          <a:srgbClr val="ADB090"/>
        </a:accent6>
        <a:hlink>
          <a:srgbClr val="FE7F52"/>
        </a:hlink>
        <a:folHlink>
          <a:srgbClr val="F83622"/>
        </a:folHlink>
      </a:clrScheme>
      <a:clrMap bg1="lt1" tx1="dk1" bg2="lt2" tx2="dk2" accent1="accent1" accent2="accent2" accent3="accent3" accent4="accent4" accent5="accent5" accent6="accent6" hlink="hlink" folHlink="folHlink"/>
    </a:extraClrScheme>
    <a:extraClrScheme>
      <a:clrScheme name="01072118 12">
        <a:dk1>
          <a:srgbClr val="969696"/>
        </a:dk1>
        <a:lt1>
          <a:srgbClr val="DADAE6"/>
        </a:lt1>
        <a:dk2>
          <a:srgbClr val="FFFFFF"/>
        </a:dk2>
        <a:lt2>
          <a:srgbClr val="3E3E5C"/>
        </a:lt2>
        <a:accent1>
          <a:srgbClr val="C4CFE6"/>
        </a:accent1>
        <a:accent2>
          <a:srgbClr val="9DE719"/>
        </a:accent2>
        <a:accent3>
          <a:srgbClr val="EAEAF0"/>
        </a:accent3>
        <a:accent4>
          <a:srgbClr val="7F7F7F"/>
        </a:accent4>
        <a:accent5>
          <a:srgbClr val="DEE4F0"/>
        </a:accent5>
        <a:accent6>
          <a:srgbClr val="8ED116"/>
        </a:accent6>
        <a:hlink>
          <a:srgbClr val="0066CC"/>
        </a:hlink>
        <a:folHlink>
          <a:srgbClr val="FAFFF3"/>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presentacion de microeconomia</Template>
  <TotalTime>310</TotalTime>
  <Words>1903</Words>
  <Application>Microsoft Office PowerPoint</Application>
  <PresentationFormat>Presentación en pantalla (4:3)</PresentationFormat>
  <Paragraphs>142</Paragraphs>
  <Slides>17</Slides>
  <Notes>3</Notes>
  <HiddenSlides>0</HiddenSlides>
  <MMClips>0</MMClips>
  <ScaleCrop>false</ScaleCrop>
  <HeadingPairs>
    <vt:vector size="4" baseType="variant">
      <vt:variant>
        <vt:lpstr>Tema</vt:lpstr>
      </vt:variant>
      <vt:variant>
        <vt:i4>4</vt:i4>
      </vt:variant>
      <vt:variant>
        <vt:lpstr>Títulos de diapositiva</vt:lpstr>
      </vt:variant>
      <vt:variant>
        <vt:i4>17</vt:i4>
      </vt:variant>
    </vt:vector>
  </HeadingPairs>
  <TitlesOfParts>
    <vt:vector size="21" baseType="lpstr">
      <vt:lpstr>1_01072118</vt:lpstr>
      <vt:lpstr>Tema1</vt:lpstr>
      <vt:lpstr>01072118</vt:lpstr>
      <vt:lpstr>2_01072118</vt:lpstr>
      <vt:lpstr>Presentación de PowerPoint</vt:lpstr>
      <vt:lpstr>CUENTAS POR COBRAR</vt:lpstr>
      <vt:lpstr>Formas del Crédito: </vt:lpstr>
      <vt:lpstr>Moneda en que se establece un crédito otorgado</vt:lpstr>
      <vt:lpstr>REGISTRO CONTABLE DE UN CREDITO OTORGADO</vt:lpstr>
      <vt:lpstr>Presentación de PowerPoint</vt:lpstr>
      <vt:lpstr>Reconocimiento inicial de un crédito otorgado</vt:lpstr>
      <vt:lpstr>Medición Inicial de un crédito otorgado</vt:lpstr>
      <vt:lpstr>Clasificación en el Estado de Situación o Balance General.</vt:lpstr>
      <vt:lpstr>Reconocimiento en el Estado de Situación</vt:lpstr>
      <vt:lpstr>Control Interno aplicable</vt:lpstr>
      <vt:lpstr>Presentación de PowerPoint</vt:lpstr>
      <vt:lpstr>CUENTAS INCOBRABLES</vt:lpstr>
      <vt:lpstr>Métodos de cálculo y registro contable</vt:lpstr>
      <vt:lpstr>Método de las Estimaciones o método indirecto</vt:lpstr>
      <vt:lpstr>Presentación de PowerPoint</vt:lpstr>
      <vt:lpstr>OTRAS CUENTAS POR COBRAR (No comerciales)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Isaac</dc:creator>
  <cp:lastModifiedBy>Elizondo</cp:lastModifiedBy>
  <cp:revision>31</cp:revision>
  <cp:lastPrinted>2012-11-06T19:52:00Z</cp:lastPrinted>
  <dcterms:created xsi:type="dcterms:W3CDTF">2012-11-05T19:20:10Z</dcterms:created>
  <dcterms:modified xsi:type="dcterms:W3CDTF">2012-11-06T19:53:52Z</dcterms:modified>
</cp:coreProperties>
</file>