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6" r:id="rId33"/>
    <p:sldId id="287" r:id="rId34"/>
    <p:sldId id="288" r:id="rId35"/>
    <p:sldId id="289" r:id="rId36"/>
    <p:sldId id="290" r:id="rId37"/>
    <p:sldId id="291" r:id="rId38"/>
    <p:sldId id="292" r:id="rId39"/>
    <p:sldId id="293" r:id="rId40"/>
  </p:sldIdLst>
  <p:sldSz cx="9144000" cy="6858000" type="screen4x3"/>
  <p:notesSz cx="7772400" cy="10058400"/>
  <p:defaultTextStyle>
    <a:defPPr>
      <a:defRPr lang="es-ES"/>
    </a:defPPr>
    <a:lvl1pPr algn="l" rtl="0" fontAlgn="base">
      <a:spcBef>
        <a:spcPct val="0"/>
      </a:spcBef>
      <a:spcAft>
        <a:spcPct val="0"/>
      </a:spcAft>
      <a:defRPr kern="1200">
        <a:solidFill>
          <a:schemeClr val="tx1"/>
        </a:solidFill>
        <a:latin typeface="Arial" charset="0"/>
        <a:ea typeface="DejaVu Sans"/>
        <a:cs typeface="DejaVu Sans"/>
      </a:defRPr>
    </a:lvl1pPr>
    <a:lvl2pPr marL="457200" algn="l" rtl="0" fontAlgn="base">
      <a:spcBef>
        <a:spcPct val="0"/>
      </a:spcBef>
      <a:spcAft>
        <a:spcPct val="0"/>
      </a:spcAft>
      <a:defRPr kern="1200">
        <a:solidFill>
          <a:schemeClr val="tx1"/>
        </a:solidFill>
        <a:latin typeface="Arial" charset="0"/>
        <a:ea typeface="DejaVu Sans"/>
        <a:cs typeface="DejaVu Sans"/>
      </a:defRPr>
    </a:lvl2pPr>
    <a:lvl3pPr marL="914400" algn="l" rtl="0" fontAlgn="base">
      <a:spcBef>
        <a:spcPct val="0"/>
      </a:spcBef>
      <a:spcAft>
        <a:spcPct val="0"/>
      </a:spcAft>
      <a:defRPr kern="1200">
        <a:solidFill>
          <a:schemeClr val="tx1"/>
        </a:solidFill>
        <a:latin typeface="Arial" charset="0"/>
        <a:ea typeface="DejaVu Sans"/>
        <a:cs typeface="DejaVu Sans"/>
      </a:defRPr>
    </a:lvl3pPr>
    <a:lvl4pPr marL="1371600" algn="l" rtl="0" fontAlgn="base">
      <a:spcBef>
        <a:spcPct val="0"/>
      </a:spcBef>
      <a:spcAft>
        <a:spcPct val="0"/>
      </a:spcAft>
      <a:defRPr kern="1200">
        <a:solidFill>
          <a:schemeClr val="tx1"/>
        </a:solidFill>
        <a:latin typeface="Arial" charset="0"/>
        <a:ea typeface="DejaVu Sans"/>
        <a:cs typeface="DejaVu Sans"/>
      </a:defRPr>
    </a:lvl4pPr>
    <a:lvl5pPr marL="1828800" algn="l" rtl="0" fontAlgn="base">
      <a:spcBef>
        <a:spcPct val="0"/>
      </a:spcBef>
      <a:spcAft>
        <a:spcPct val="0"/>
      </a:spcAft>
      <a:defRPr kern="1200">
        <a:solidFill>
          <a:schemeClr val="tx1"/>
        </a:solidFill>
        <a:latin typeface="Arial" charset="0"/>
        <a:ea typeface="DejaVu Sans"/>
        <a:cs typeface="DejaVu Sans"/>
      </a:defRPr>
    </a:lvl5pPr>
    <a:lvl6pPr marL="2286000" algn="l" defTabSz="914400" rtl="0" eaLnBrk="1" latinLnBrk="0" hangingPunct="1">
      <a:defRPr kern="1200">
        <a:solidFill>
          <a:schemeClr val="tx1"/>
        </a:solidFill>
        <a:latin typeface="Arial" charset="0"/>
        <a:ea typeface="DejaVu Sans"/>
        <a:cs typeface="DejaVu Sans"/>
      </a:defRPr>
    </a:lvl6pPr>
    <a:lvl7pPr marL="2743200" algn="l" defTabSz="914400" rtl="0" eaLnBrk="1" latinLnBrk="0" hangingPunct="1">
      <a:defRPr kern="1200">
        <a:solidFill>
          <a:schemeClr val="tx1"/>
        </a:solidFill>
        <a:latin typeface="Arial" charset="0"/>
        <a:ea typeface="DejaVu Sans"/>
        <a:cs typeface="DejaVu Sans"/>
      </a:defRPr>
    </a:lvl7pPr>
    <a:lvl8pPr marL="3200400" algn="l" defTabSz="914400" rtl="0" eaLnBrk="1" latinLnBrk="0" hangingPunct="1">
      <a:defRPr kern="1200">
        <a:solidFill>
          <a:schemeClr val="tx1"/>
        </a:solidFill>
        <a:latin typeface="Arial" charset="0"/>
        <a:ea typeface="DejaVu Sans"/>
        <a:cs typeface="DejaVu Sans"/>
      </a:defRPr>
    </a:lvl8pPr>
    <a:lvl9pPr marL="3657600" algn="l" defTabSz="914400" rtl="0" eaLnBrk="1" latinLnBrk="0" hangingPunct="1">
      <a:defRPr kern="1200">
        <a:solidFill>
          <a:schemeClr val="tx1"/>
        </a:solidFill>
        <a:latin typeface="Arial" charset="0"/>
        <a:ea typeface="DejaVu Sans"/>
        <a:cs typeface="DejaVu San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3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30" name="PlaceHolder 2"/>
          <p:cNvSpPr>
            <a:spLocks noGrp="1"/>
          </p:cNvSpPr>
          <p:nvPr>
            <p:ph type="body"/>
          </p:nvPr>
        </p:nvSpPr>
        <p:spPr>
          <a:xfrm>
            <a:off x="304920" y="1554120"/>
            <a:ext cx="8686440" cy="2158560"/>
          </a:xfrm>
          <a:prstGeom prst="rect">
            <a:avLst/>
          </a:prstGeom>
        </p:spPr>
        <p:txBody>
          <a:bodyPr wrap="none" lIns="0" tIns="0" rIns="0" bIns="0"/>
          <a:lstStyle/>
          <a:p>
            <a:endParaRPr/>
          </a:p>
        </p:txBody>
      </p:sp>
      <p:sp>
        <p:nvSpPr>
          <p:cNvPr id="31" name="PlaceHolder 3"/>
          <p:cNvSpPr>
            <a:spLocks noGrp="1"/>
          </p:cNvSpPr>
          <p:nvPr>
            <p:ph type="body"/>
          </p:nvPr>
        </p:nvSpPr>
        <p:spPr>
          <a:xfrm>
            <a:off x="304920" y="3918240"/>
            <a:ext cx="8686440" cy="2158560"/>
          </a:xfrm>
          <a:prstGeom prst="rect">
            <a:avLst/>
          </a:prstGeom>
        </p:spPr>
        <p:txBody>
          <a:bodyPr wrap="none"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33" name="PlaceHolder 2"/>
          <p:cNvSpPr>
            <a:spLocks noGrp="1"/>
          </p:cNvSpPr>
          <p:nvPr>
            <p:ph type="body"/>
          </p:nvPr>
        </p:nvSpPr>
        <p:spPr>
          <a:xfrm>
            <a:off x="304920" y="1554120"/>
            <a:ext cx="4238640" cy="2158560"/>
          </a:xfrm>
          <a:prstGeom prst="rect">
            <a:avLst/>
          </a:prstGeom>
        </p:spPr>
        <p:txBody>
          <a:bodyPr wrap="none" lIns="0" tIns="0" rIns="0" bIns="0"/>
          <a:lstStyle/>
          <a:p>
            <a:endParaRPr/>
          </a:p>
        </p:txBody>
      </p:sp>
      <p:sp>
        <p:nvSpPr>
          <p:cNvPr id="34" name="PlaceHolder 3"/>
          <p:cNvSpPr>
            <a:spLocks noGrp="1"/>
          </p:cNvSpPr>
          <p:nvPr>
            <p:ph type="body"/>
          </p:nvPr>
        </p:nvSpPr>
        <p:spPr>
          <a:xfrm>
            <a:off x="4755960" y="1554120"/>
            <a:ext cx="4238640" cy="2158560"/>
          </a:xfrm>
          <a:prstGeom prst="rect">
            <a:avLst/>
          </a:prstGeom>
        </p:spPr>
        <p:txBody>
          <a:bodyPr wrap="none" lIns="0" tIns="0" rIns="0" bIns="0"/>
          <a:lstStyle/>
          <a:p>
            <a:endParaRPr/>
          </a:p>
        </p:txBody>
      </p:sp>
      <p:sp>
        <p:nvSpPr>
          <p:cNvPr id="35" name="PlaceHolder 4"/>
          <p:cNvSpPr>
            <a:spLocks noGrp="1"/>
          </p:cNvSpPr>
          <p:nvPr>
            <p:ph type="body"/>
          </p:nvPr>
        </p:nvSpPr>
        <p:spPr>
          <a:xfrm>
            <a:off x="4755960" y="3918240"/>
            <a:ext cx="4238640" cy="2158560"/>
          </a:xfrm>
          <a:prstGeom prst="rect">
            <a:avLst/>
          </a:prstGeom>
        </p:spPr>
        <p:txBody>
          <a:bodyPr wrap="none" lIns="0" tIns="0" rIns="0" bIns="0"/>
          <a:lstStyle/>
          <a:p>
            <a:endParaRPr/>
          </a:p>
        </p:txBody>
      </p:sp>
      <p:sp>
        <p:nvSpPr>
          <p:cNvPr id="36" name="PlaceHolder 5"/>
          <p:cNvSpPr>
            <a:spLocks noGrp="1"/>
          </p:cNvSpPr>
          <p:nvPr>
            <p:ph type="body"/>
          </p:nvPr>
        </p:nvSpPr>
        <p:spPr>
          <a:xfrm>
            <a:off x="304920" y="3918240"/>
            <a:ext cx="4238640" cy="2158560"/>
          </a:xfrm>
          <a:prstGeom prst="rect">
            <a:avLst/>
          </a:prstGeom>
        </p:spPr>
        <p:txBody>
          <a:bodyPr wrap="none"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pic>
        <p:nvPicPr>
          <p:cNvPr id="5" name="39 Imagen"/>
          <p:cNvPicPr>
            <a:picLocks noChangeAspect="1" noChangeArrowheads="1"/>
          </p:cNvPicPr>
          <p:nvPr/>
        </p:nvPicPr>
        <p:blipFill>
          <a:blip r:embed="rId2"/>
          <a:srcRect/>
          <a:stretch>
            <a:fillRect/>
          </a:stretch>
        </p:blipFill>
        <p:spPr bwMode="auto">
          <a:xfrm>
            <a:off x="1811338" y="1554163"/>
            <a:ext cx="5672137" cy="4524375"/>
          </a:xfrm>
          <a:prstGeom prst="rect">
            <a:avLst/>
          </a:prstGeom>
          <a:noFill/>
          <a:ln w="9525">
            <a:noFill/>
            <a:miter lim="800000"/>
            <a:headEnd/>
            <a:tailEnd/>
          </a:ln>
        </p:spPr>
      </p:pic>
      <p:pic>
        <p:nvPicPr>
          <p:cNvPr id="6" name="40 Imagen"/>
          <p:cNvPicPr>
            <a:picLocks noChangeAspect="1" noChangeArrowheads="1"/>
          </p:cNvPicPr>
          <p:nvPr/>
        </p:nvPicPr>
        <p:blipFill>
          <a:blip r:embed="rId2"/>
          <a:srcRect/>
          <a:stretch>
            <a:fillRect/>
          </a:stretch>
        </p:blipFill>
        <p:spPr bwMode="auto">
          <a:xfrm>
            <a:off x="1811338" y="1554163"/>
            <a:ext cx="5672137" cy="4524375"/>
          </a:xfrm>
          <a:prstGeom prst="rect">
            <a:avLst/>
          </a:prstGeom>
          <a:noFill/>
          <a:ln w="9525">
            <a:noFill/>
            <a:miter lim="800000"/>
            <a:headEnd/>
            <a:tailEnd/>
          </a:ln>
        </p:spPr>
      </p:pic>
      <p:sp>
        <p:nvSpPr>
          <p:cNvPr id="37"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38" name="PlaceHolder 2"/>
          <p:cNvSpPr>
            <a:spLocks noGrp="1"/>
          </p:cNvSpPr>
          <p:nvPr>
            <p:ph type="body"/>
          </p:nvPr>
        </p:nvSpPr>
        <p:spPr>
          <a:xfrm>
            <a:off x="304920" y="1554120"/>
            <a:ext cx="8686440" cy="4525560"/>
          </a:xfrm>
          <a:prstGeom prst="rect">
            <a:avLst/>
          </a:prstGeom>
        </p:spPr>
        <p:txBody>
          <a:bodyPr wrap="none" lIns="0" tIns="0" rIns="0" bIns="0"/>
          <a:lstStyle/>
          <a:p>
            <a:endParaRPr/>
          </a:p>
        </p:txBody>
      </p:sp>
      <p:sp>
        <p:nvSpPr>
          <p:cNvPr id="39" name="PlaceHolder 3"/>
          <p:cNvSpPr>
            <a:spLocks noGrp="1"/>
          </p:cNvSpPr>
          <p:nvPr>
            <p:ph type="body"/>
          </p:nvPr>
        </p:nvSpPr>
        <p:spPr>
          <a:xfrm>
            <a:off x="304920" y="1554120"/>
            <a:ext cx="8686440" cy="4525560"/>
          </a:xfrm>
          <a:prstGeom prst="rect">
            <a:avLst/>
          </a:prstGeom>
        </p:spPr>
        <p:txBody>
          <a:bodyPr wrap="none" lIns="0" tIns="0" rIns="0" bIns="0"/>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1" name="PlaceHolder 1"/>
          <p:cNvSpPr>
            <a:spLocks noGrp="1"/>
          </p:cNvSpPr>
          <p:nvPr>
            <p:ph type="title"/>
          </p:nvPr>
        </p:nvSpPr>
        <p:spPr>
          <a:xfrm>
            <a:off x="304920" y="457200"/>
            <a:ext cx="8686440" cy="838080"/>
          </a:xfrm>
          <a:prstGeom prst="rect">
            <a:avLst/>
          </a:prstGeom>
        </p:spPr>
        <p:txBody>
          <a:bodyPr wrap="none" lIns="0" tIns="0" rIns="0" bIns="0" anchor="ctr"/>
          <a:lstStyle/>
          <a:p>
            <a:endParaRPr/>
          </a:p>
        </p:txBody>
      </p:sp>
      <p:sp>
        <p:nvSpPr>
          <p:cNvPr id="52" name="PlaceHolder 2"/>
          <p:cNvSpPr>
            <a:spLocks noGrp="1"/>
          </p:cNvSpPr>
          <p:nvPr>
            <p:ph type="subTitle"/>
          </p:nvPr>
        </p:nvSpPr>
        <p:spPr>
          <a:xfrm>
            <a:off x="304920" y="1554120"/>
            <a:ext cx="8686440" cy="4525920"/>
          </a:xfrm>
          <a:prstGeom prst="rect">
            <a:avLst/>
          </a:prstGeom>
        </p:spPr>
        <p:txBody>
          <a:bodyPr anchor="ct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304920" y="457200"/>
            <a:ext cx="8686440" cy="838080"/>
          </a:xfrm>
          <a:prstGeom prst="rect">
            <a:avLst/>
          </a:prstGeom>
        </p:spPr>
        <p:txBody>
          <a:bodyPr wrap="none" lIns="0" tIns="0" rIns="0" bIns="0" anchor="ctr"/>
          <a:lstStyle/>
          <a:p>
            <a:endParaRPr/>
          </a:p>
        </p:txBody>
      </p:sp>
      <p:sp>
        <p:nvSpPr>
          <p:cNvPr id="54" name="PlaceHolder 2"/>
          <p:cNvSpPr>
            <a:spLocks noGrp="1"/>
          </p:cNvSpPr>
          <p:nvPr>
            <p:ph type="body"/>
          </p:nvPr>
        </p:nvSpPr>
        <p:spPr>
          <a:xfrm>
            <a:off x="304920" y="1554120"/>
            <a:ext cx="8686440" cy="4525560"/>
          </a:xfrm>
          <a:prstGeom prst="rect">
            <a:avLst/>
          </a:prstGeom>
        </p:spPr>
        <p:txBody>
          <a:body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304920" y="457200"/>
            <a:ext cx="8686440" cy="838080"/>
          </a:xfrm>
          <a:prstGeom prst="rect">
            <a:avLst/>
          </a:prstGeom>
        </p:spPr>
        <p:txBody>
          <a:bodyPr wrap="none" lIns="0" tIns="0" rIns="0" bIns="0" anchor="ctr"/>
          <a:lstStyle/>
          <a:p>
            <a:endParaRPr/>
          </a:p>
        </p:txBody>
      </p:sp>
      <p:sp>
        <p:nvSpPr>
          <p:cNvPr id="56" name="PlaceHolder 2"/>
          <p:cNvSpPr>
            <a:spLocks noGrp="1"/>
          </p:cNvSpPr>
          <p:nvPr>
            <p:ph type="body"/>
          </p:nvPr>
        </p:nvSpPr>
        <p:spPr>
          <a:xfrm>
            <a:off x="304920" y="1554120"/>
            <a:ext cx="4238640" cy="4525560"/>
          </a:xfrm>
          <a:prstGeom prst="rect">
            <a:avLst/>
          </a:prstGeom>
        </p:spPr>
        <p:txBody>
          <a:bodyPr/>
          <a:lstStyle/>
          <a:p>
            <a:endParaRPr/>
          </a:p>
        </p:txBody>
      </p:sp>
      <p:sp>
        <p:nvSpPr>
          <p:cNvPr id="57" name="PlaceHolder 3"/>
          <p:cNvSpPr>
            <a:spLocks noGrp="1"/>
          </p:cNvSpPr>
          <p:nvPr>
            <p:ph type="body"/>
          </p:nvPr>
        </p:nvSpPr>
        <p:spPr>
          <a:xfrm>
            <a:off x="4755960" y="1554120"/>
            <a:ext cx="4238640" cy="4525560"/>
          </a:xfrm>
          <a:prstGeom prst="rect">
            <a:avLst/>
          </a:prstGeom>
        </p:spPr>
        <p:txBody>
          <a:body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8" name="PlaceHolder 1"/>
          <p:cNvSpPr>
            <a:spLocks noGrp="1"/>
          </p:cNvSpPr>
          <p:nvPr>
            <p:ph type="title"/>
          </p:nvPr>
        </p:nvSpPr>
        <p:spPr>
          <a:xfrm>
            <a:off x="304920" y="457200"/>
            <a:ext cx="8686440" cy="838080"/>
          </a:xfrm>
          <a:prstGeom prst="rect">
            <a:avLst/>
          </a:prstGeom>
        </p:spPr>
        <p:txBody>
          <a:bodyPr wrap="none" lIns="0" tIns="0" rIns="0" bIns="0" anchor="ct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9" name="PlaceHolder 1"/>
          <p:cNvSpPr>
            <a:spLocks noGrp="1"/>
          </p:cNvSpPr>
          <p:nvPr>
            <p:ph type="subTitle"/>
          </p:nvPr>
        </p:nvSpPr>
        <p:spPr>
          <a:xfrm>
            <a:off x="304920" y="457200"/>
            <a:ext cx="8686440" cy="3884760"/>
          </a:xfrm>
          <a:prstGeom prst="rect">
            <a:avLst/>
          </a:prstGeom>
        </p:spPr>
        <p:txBody>
          <a:bodyPr anchor="ct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304920" y="457200"/>
            <a:ext cx="8686440" cy="838080"/>
          </a:xfrm>
          <a:prstGeom prst="rect">
            <a:avLst/>
          </a:prstGeom>
        </p:spPr>
        <p:txBody>
          <a:bodyPr wrap="none" lIns="0" tIns="0" rIns="0" bIns="0" anchor="ctr"/>
          <a:lstStyle/>
          <a:p>
            <a:endParaRPr/>
          </a:p>
        </p:txBody>
      </p:sp>
      <p:sp>
        <p:nvSpPr>
          <p:cNvPr id="61" name="PlaceHolder 2"/>
          <p:cNvSpPr>
            <a:spLocks noGrp="1"/>
          </p:cNvSpPr>
          <p:nvPr>
            <p:ph type="body"/>
          </p:nvPr>
        </p:nvSpPr>
        <p:spPr>
          <a:xfrm>
            <a:off x="304920" y="1554120"/>
            <a:ext cx="4238640" cy="2158560"/>
          </a:xfrm>
          <a:prstGeom prst="rect">
            <a:avLst/>
          </a:prstGeom>
        </p:spPr>
        <p:txBody>
          <a:bodyPr/>
          <a:lstStyle/>
          <a:p>
            <a:endParaRPr/>
          </a:p>
        </p:txBody>
      </p:sp>
      <p:sp>
        <p:nvSpPr>
          <p:cNvPr id="62" name="PlaceHolder 3"/>
          <p:cNvSpPr>
            <a:spLocks noGrp="1"/>
          </p:cNvSpPr>
          <p:nvPr>
            <p:ph type="body"/>
          </p:nvPr>
        </p:nvSpPr>
        <p:spPr>
          <a:xfrm>
            <a:off x="304920" y="3918240"/>
            <a:ext cx="4238640" cy="2158560"/>
          </a:xfrm>
          <a:prstGeom prst="rect">
            <a:avLst/>
          </a:prstGeom>
        </p:spPr>
        <p:txBody>
          <a:bodyPr/>
          <a:lstStyle/>
          <a:p>
            <a:endParaRPr/>
          </a:p>
        </p:txBody>
      </p:sp>
      <p:sp>
        <p:nvSpPr>
          <p:cNvPr id="63" name="PlaceHolder 4"/>
          <p:cNvSpPr>
            <a:spLocks noGrp="1"/>
          </p:cNvSpPr>
          <p:nvPr>
            <p:ph type="body"/>
          </p:nvPr>
        </p:nvSpPr>
        <p:spPr>
          <a:xfrm>
            <a:off x="4755960" y="1554120"/>
            <a:ext cx="4238640" cy="4525560"/>
          </a:xfrm>
          <a:prstGeom prst="rect">
            <a:avLst/>
          </a:prstGeom>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9" name="PlaceHolder 2"/>
          <p:cNvSpPr>
            <a:spLocks noGrp="1"/>
          </p:cNvSpPr>
          <p:nvPr>
            <p:ph type="subTitle"/>
          </p:nvPr>
        </p:nvSpPr>
        <p:spPr>
          <a:xfrm>
            <a:off x="304920" y="1554120"/>
            <a:ext cx="8686440" cy="4525920"/>
          </a:xfrm>
          <a:prstGeom prst="rect">
            <a:avLst/>
          </a:prstGeom>
        </p:spPr>
        <p:txBody>
          <a:bodyPr wrap="none" lIns="0" tIns="0" rIns="0" bIns="0" anchor="ct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304920" y="457200"/>
            <a:ext cx="8686440" cy="838080"/>
          </a:xfrm>
          <a:prstGeom prst="rect">
            <a:avLst/>
          </a:prstGeom>
        </p:spPr>
        <p:txBody>
          <a:bodyPr wrap="none" lIns="0" tIns="0" rIns="0" bIns="0" anchor="ctr"/>
          <a:lstStyle/>
          <a:p>
            <a:endParaRPr/>
          </a:p>
        </p:txBody>
      </p:sp>
      <p:sp>
        <p:nvSpPr>
          <p:cNvPr id="65" name="PlaceHolder 2"/>
          <p:cNvSpPr>
            <a:spLocks noGrp="1"/>
          </p:cNvSpPr>
          <p:nvPr>
            <p:ph type="body"/>
          </p:nvPr>
        </p:nvSpPr>
        <p:spPr>
          <a:xfrm>
            <a:off x="304920" y="1554120"/>
            <a:ext cx="4238640" cy="4525560"/>
          </a:xfrm>
          <a:prstGeom prst="rect">
            <a:avLst/>
          </a:prstGeom>
        </p:spPr>
        <p:txBody>
          <a:bodyPr/>
          <a:lstStyle/>
          <a:p>
            <a:endParaRPr/>
          </a:p>
        </p:txBody>
      </p:sp>
      <p:sp>
        <p:nvSpPr>
          <p:cNvPr id="66" name="PlaceHolder 3"/>
          <p:cNvSpPr>
            <a:spLocks noGrp="1"/>
          </p:cNvSpPr>
          <p:nvPr>
            <p:ph type="body"/>
          </p:nvPr>
        </p:nvSpPr>
        <p:spPr>
          <a:xfrm>
            <a:off x="4755960" y="1554120"/>
            <a:ext cx="4238640" cy="2158560"/>
          </a:xfrm>
          <a:prstGeom prst="rect">
            <a:avLst/>
          </a:prstGeom>
        </p:spPr>
        <p:txBody>
          <a:bodyPr/>
          <a:lstStyle/>
          <a:p>
            <a:endParaRPr/>
          </a:p>
        </p:txBody>
      </p:sp>
      <p:sp>
        <p:nvSpPr>
          <p:cNvPr id="67" name="PlaceHolder 4"/>
          <p:cNvSpPr>
            <a:spLocks noGrp="1"/>
          </p:cNvSpPr>
          <p:nvPr>
            <p:ph type="body"/>
          </p:nvPr>
        </p:nvSpPr>
        <p:spPr>
          <a:xfrm>
            <a:off x="4755960" y="3918240"/>
            <a:ext cx="4238640" cy="2158560"/>
          </a:xfrm>
          <a:prstGeom prst="rect">
            <a:avLst/>
          </a:prstGeom>
        </p:spPr>
        <p:txBody>
          <a:body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304920" y="457200"/>
            <a:ext cx="8686440" cy="838080"/>
          </a:xfrm>
          <a:prstGeom prst="rect">
            <a:avLst/>
          </a:prstGeom>
        </p:spPr>
        <p:txBody>
          <a:bodyPr wrap="none" lIns="0" tIns="0" rIns="0" bIns="0" anchor="ctr"/>
          <a:lstStyle/>
          <a:p>
            <a:endParaRPr/>
          </a:p>
        </p:txBody>
      </p:sp>
      <p:sp>
        <p:nvSpPr>
          <p:cNvPr id="69" name="PlaceHolder 2"/>
          <p:cNvSpPr>
            <a:spLocks noGrp="1"/>
          </p:cNvSpPr>
          <p:nvPr>
            <p:ph type="body"/>
          </p:nvPr>
        </p:nvSpPr>
        <p:spPr>
          <a:xfrm>
            <a:off x="304920" y="1554120"/>
            <a:ext cx="4238640" cy="2158560"/>
          </a:xfrm>
          <a:prstGeom prst="rect">
            <a:avLst/>
          </a:prstGeom>
        </p:spPr>
        <p:txBody>
          <a:bodyPr/>
          <a:lstStyle/>
          <a:p>
            <a:endParaRPr/>
          </a:p>
        </p:txBody>
      </p:sp>
      <p:sp>
        <p:nvSpPr>
          <p:cNvPr id="70" name="PlaceHolder 3"/>
          <p:cNvSpPr>
            <a:spLocks noGrp="1"/>
          </p:cNvSpPr>
          <p:nvPr>
            <p:ph type="body"/>
          </p:nvPr>
        </p:nvSpPr>
        <p:spPr>
          <a:xfrm>
            <a:off x="4755960" y="1554120"/>
            <a:ext cx="4238640" cy="2158560"/>
          </a:xfrm>
          <a:prstGeom prst="rect">
            <a:avLst/>
          </a:prstGeom>
        </p:spPr>
        <p:txBody>
          <a:bodyPr/>
          <a:lstStyle/>
          <a:p>
            <a:endParaRPr/>
          </a:p>
        </p:txBody>
      </p:sp>
      <p:sp>
        <p:nvSpPr>
          <p:cNvPr id="71" name="PlaceHolder 4"/>
          <p:cNvSpPr>
            <a:spLocks noGrp="1"/>
          </p:cNvSpPr>
          <p:nvPr>
            <p:ph type="body"/>
          </p:nvPr>
        </p:nvSpPr>
        <p:spPr>
          <a:xfrm>
            <a:off x="304920" y="3918240"/>
            <a:ext cx="8686440" cy="2158560"/>
          </a:xfrm>
          <a:prstGeom prst="rect">
            <a:avLst/>
          </a:prstGeom>
        </p:spPr>
        <p:txBody>
          <a:body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304920" y="457200"/>
            <a:ext cx="8686440" cy="838080"/>
          </a:xfrm>
          <a:prstGeom prst="rect">
            <a:avLst/>
          </a:prstGeom>
        </p:spPr>
        <p:txBody>
          <a:bodyPr wrap="none" lIns="0" tIns="0" rIns="0" bIns="0" anchor="ctr"/>
          <a:lstStyle/>
          <a:p>
            <a:endParaRPr/>
          </a:p>
        </p:txBody>
      </p:sp>
      <p:sp>
        <p:nvSpPr>
          <p:cNvPr id="73" name="PlaceHolder 2"/>
          <p:cNvSpPr>
            <a:spLocks noGrp="1"/>
          </p:cNvSpPr>
          <p:nvPr>
            <p:ph type="body"/>
          </p:nvPr>
        </p:nvSpPr>
        <p:spPr>
          <a:xfrm>
            <a:off x="304920" y="1554120"/>
            <a:ext cx="8686440" cy="2158560"/>
          </a:xfrm>
          <a:prstGeom prst="rect">
            <a:avLst/>
          </a:prstGeom>
        </p:spPr>
        <p:txBody>
          <a:bodyPr/>
          <a:lstStyle/>
          <a:p>
            <a:endParaRPr/>
          </a:p>
        </p:txBody>
      </p:sp>
      <p:sp>
        <p:nvSpPr>
          <p:cNvPr id="74" name="PlaceHolder 3"/>
          <p:cNvSpPr>
            <a:spLocks noGrp="1"/>
          </p:cNvSpPr>
          <p:nvPr>
            <p:ph type="body"/>
          </p:nvPr>
        </p:nvSpPr>
        <p:spPr>
          <a:xfrm>
            <a:off x="304920" y="3918240"/>
            <a:ext cx="8686440" cy="2158560"/>
          </a:xfrm>
          <a:prstGeom prst="rect">
            <a:avLst/>
          </a:prstGeom>
        </p:spPr>
        <p:txBody>
          <a:body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304920" y="457200"/>
            <a:ext cx="8686440" cy="838080"/>
          </a:xfrm>
          <a:prstGeom prst="rect">
            <a:avLst/>
          </a:prstGeom>
        </p:spPr>
        <p:txBody>
          <a:bodyPr wrap="none" lIns="0" tIns="0" rIns="0" bIns="0" anchor="ctr"/>
          <a:lstStyle/>
          <a:p>
            <a:endParaRPr/>
          </a:p>
        </p:txBody>
      </p:sp>
      <p:sp>
        <p:nvSpPr>
          <p:cNvPr id="76" name="PlaceHolder 2"/>
          <p:cNvSpPr>
            <a:spLocks noGrp="1"/>
          </p:cNvSpPr>
          <p:nvPr>
            <p:ph type="body"/>
          </p:nvPr>
        </p:nvSpPr>
        <p:spPr>
          <a:xfrm>
            <a:off x="304920" y="1554120"/>
            <a:ext cx="4238640" cy="2158560"/>
          </a:xfrm>
          <a:prstGeom prst="rect">
            <a:avLst/>
          </a:prstGeom>
        </p:spPr>
        <p:txBody>
          <a:bodyPr/>
          <a:lstStyle/>
          <a:p>
            <a:endParaRPr/>
          </a:p>
        </p:txBody>
      </p:sp>
      <p:sp>
        <p:nvSpPr>
          <p:cNvPr id="77" name="PlaceHolder 3"/>
          <p:cNvSpPr>
            <a:spLocks noGrp="1"/>
          </p:cNvSpPr>
          <p:nvPr>
            <p:ph type="body"/>
          </p:nvPr>
        </p:nvSpPr>
        <p:spPr>
          <a:xfrm>
            <a:off x="4755960" y="1554120"/>
            <a:ext cx="4238640" cy="2158560"/>
          </a:xfrm>
          <a:prstGeom prst="rect">
            <a:avLst/>
          </a:prstGeom>
        </p:spPr>
        <p:txBody>
          <a:bodyPr/>
          <a:lstStyle/>
          <a:p>
            <a:endParaRPr/>
          </a:p>
        </p:txBody>
      </p:sp>
      <p:sp>
        <p:nvSpPr>
          <p:cNvPr id="78" name="PlaceHolder 4"/>
          <p:cNvSpPr>
            <a:spLocks noGrp="1"/>
          </p:cNvSpPr>
          <p:nvPr>
            <p:ph type="body"/>
          </p:nvPr>
        </p:nvSpPr>
        <p:spPr>
          <a:xfrm>
            <a:off x="4755960" y="3918240"/>
            <a:ext cx="4238640" cy="2158560"/>
          </a:xfrm>
          <a:prstGeom prst="rect">
            <a:avLst/>
          </a:prstGeom>
        </p:spPr>
        <p:txBody>
          <a:bodyPr/>
          <a:lstStyle/>
          <a:p>
            <a:endParaRPr/>
          </a:p>
        </p:txBody>
      </p:sp>
      <p:sp>
        <p:nvSpPr>
          <p:cNvPr id="79" name="PlaceHolder 5"/>
          <p:cNvSpPr>
            <a:spLocks noGrp="1"/>
          </p:cNvSpPr>
          <p:nvPr>
            <p:ph type="body"/>
          </p:nvPr>
        </p:nvSpPr>
        <p:spPr>
          <a:xfrm>
            <a:off x="304920" y="3918240"/>
            <a:ext cx="4238640" cy="2158560"/>
          </a:xfrm>
          <a:prstGeom prst="rect">
            <a:avLst/>
          </a:prstGeom>
        </p:spPr>
        <p:txBody>
          <a:body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pic>
        <p:nvPicPr>
          <p:cNvPr id="5" name="82 Imagen"/>
          <p:cNvPicPr>
            <a:picLocks noChangeAspect="1" noChangeArrowheads="1"/>
          </p:cNvPicPr>
          <p:nvPr/>
        </p:nvPicPr>
        <p:blipFill>
          <a:blip r:embed="rId2"/>
          <a:srcRect/>
          <a:stretch>
            <a:fillRect/>
          </a:stretch>
        </p:blipFill>
        <p:spPr bwMode="auto">
          <a:xfrm>
            <a:off x="1811338" y="1554163"/>
            <a:ext cx="5672137" cy="4524375"/>
          </a:xfrm>
          <a:prstGeom prst="rect">
            <a:avLst/>
          </a:prstGeom>
          <a:noFill/>
          <a:ln w="9525">
            <a:noFill/>
            <a:miter lim="800000"/>
            <a:headEnd/>
            <a:tailEnd/>
          </a:ln>
        </p:spPr>
      </p:pic>
      <p:pic>
        <p:nvPicPr>
          <p:cNvPr id="6" name="83 Imagen"/>
          <p:cNvPicPr>
            <a:picLocks noChangeAspect="1" noChangeArrowheads="1"/>
          </p:cNvPicPr>
          <p:nvPr/>
        </p:nvPicPr>
        <p:blipFill>
          <a:blip r:embed="rId2"/>
          <a:srcRect/>
          <a:stretch>
            <a:fillRect/>
          </a:stretch>
        </p:blipFill>
        <p:spPr bwMode="auto">
          <a:xfrm>
            <a:off x="1811338" y="1554163"/>
            <a:ext cx="5672137" cy="4524375"/>
          </a:xfrm>
          <a:prstGeom prst="rect">
            <a:avLst/>
          </a:prstGeom>
          <a:noFill/>
          <a:ln w="9525">
            <a:noFill/>
            <a:miter lim="800000"/>
            <a:headEnd/>
            <a:tailEnd/>
          </a:ln>
        </p:spPr>
      </p:pic>
      <p:sp>
        <p:nvSpPr>
          <p:cNvPr id="80" name="PlaceHolder 1"/>
          <p:cNvSpPr>
            <a:spLocks noGrp="1"/>
          </p:cNvSpPr>
          <p:nvPr>
            <p:ph type="title"/>
          </p:nvPr>
        </p:nvSpPr>
        <p:spPr>
          <a:xfrm>
            <a:off x="304920" y="457200"/>
            <a:ext cx="8686440" cy="838080"/>
          </a:xfrm>
          <a:prstGeom prst="rect">
            <a:avLst/>
          </a:prstGeom>
        </p:spPr>
        <p:txBody>
          <a:bodyPr wrap="none" lIns="0" tIns="0" rIns="0" bIns="0" anchor="ctr"/>
          <a:lstStyle/>
          <a:p>
            <a:endParaRPr/>
          </a:p>
        </p:txBody>
      </p:sp>
      <p:sp>
        <p:nvSpPr>
          <p:cNvPr id="81" name="PlaceHolder 2"/>
          <p:cNvSpPr>
            <a:spLocks noGrp="1"/>
          </p:cNvSpPr>
          <p:nvPr>
            <p:ph type="body"/>
          </p:nvPr>
        </p:nvSpPr>
        <p:spPr>
          <a:xfrm>
            <a:off x="304920" y="1554120"/>
            <a:ext cx="8686440" cy="4525560"/>
          </a:xfrm>
          <a:prstGeom prst="rect">
            <a:avLst/>
          </a:prstGeom>
        </p:spPr>
        <p:txBody>
          <a:bodyPr/>
          <a:lstStyle/>
          <a:p>
            <a:endParaRPr/>
          </a:p>
        </p:txBody>
      </p:sp>
      <p:sp>
        <p:nvSpPr>
          <p:cNvPr id="82" name="PlaceHolder 3"/>
          <p:cNvSpPr>
            <a:spLocks noGrp="1"/>
          </p:cNvSpPr>
          <p:nvPr>
            <p:ph type="body"/>
          </p:nvPr>
        </p:nvSpPr>
        <p:spPr>
          <a:xfrm>
            <a:off x="304920" y="1554120"/>
            <a:ext cx="8686440" cy="4525560"/>
          </a:xfrm>
          <a:prstGeom prst="rect">
            <a:avLst/>
          </a:prstGeom>
        </p:spPr>
        <p:txBody>
          <a:body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7"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98" name="PlaceHolder 2"/>
          <p:cNvSpPr>
            <a:spLocks noGrp="1"/>
          </p:cNvSpPr>
          <p:nvPr>
            <p:ph type="subTitle"/>
          </p:nvPr>
        </p:nvSpPr>
        <p:spPr>
          <a:xfrm>
            <a:off x="304920" y="1554120"/>
            <a:ext cx="8686440" cy="4525920"/>
          </a:xfrm>
          <a:prstGeom prst="rect">
            <a:avLst/>
          </a:prstGeom>
        </p:spPr>
        <p:txBody>
          <a:bodyPr wrap="none" lIns="0" tIns="0" rIns="0" bIns="0"/>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100" name="PlaceHolder 2"/>
          <p:cNvSpPr>
            <a:spLocks noGrp="1"/>
          </p:cNvSpPr>
          <p:nvPr>
            <p:ph type="body"/>
          </p:nvPr>
        </p:nvSpPr>
        <p:spPr>
          <a:xfrm>
            <a:off x="304920" y="1554120"/>
            <a:ext cx="8686440" cy="4525560"/>
          </a:xfrm>
          <a:prstGeom prst="rect">
            <a:avLst/>
          </a:prstGeom>
        </p:spPr>
        <p:txBody>
          <a:bodyPr wrap="none" lIns="0" tIns="0" rIns="0" bIns="0"/>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102" name="PlaceHolder 2"/>
          <p:cNvSpPr>
            <a:spLocks noGrp="1"/>
          </p:cNvSpPr>
          <p:nvPr>
            <p:ph type="body"/>
          </p:nvPr>
        </p:nvSpPr>
        <p:spPr>
          <a:xfrm>
            <a:off x="304920" y="1554120"/>
            <a:ext cx="4238640" cy="4525560"/>
          </a:xfrm>
          <a:prstGeom prst="rect">
            <a:avLst/>
          </a:prstGeom>
        </p:spPr>
        <p:txBody>
          <a:bodyPr wrap="none" lIns="0" tIns="0" rIns="0" bIns="0"/>
          <a:lstStyle/>
          <a:p>
            <a:endParaRPr/>
          </a:p>
        </p:txBody>
      </p:sp>
      <p:sp>
        <p:nvSpPr>
          <p:cNvPr id="103" name="PlaceHolder 3"/>
          <p:cNvSpPr>
            <a:spLocks noGrp="1"/>
          </p:cNvSpPr>
          <p:nvPr>
            <p:ph type="body"/>
          </p:nvPr>
        </p:nvSpPr>
        <p:spPr>
          <a:xfrm>
            <a:off x="4755960" y="1554120"/>
            <a:ext cx="4238640" cy="4525560"/>
          </a:xfrm>
          <a:prstGeom prst="rect">
            <a:avLst/>
          </a:prstGeom>
        </p:spPr>
        <p:txBody>
          <a:bodyPr wrap="none" lIns="0" tIns="0" rIns="0" bIns="0"/>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4"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11" name="PlaceHolder 2"/>
          <p:cNvSpPr>
            <a:spLocks noGrp="1"/>
          </p:cNvSpPr>
          <p:nvPr>
            <p:ph type="body"/>
          </p:nvPr>
        </p:nvSpPr>
        <p:spPr>
          <a:xfrm>
            <a:off x="304920" y="1554120"/>
            <a:ext cx="8686440" cy="4525560"/>
          </a:xfrm>
          <a:prstGeom prst="rect">
            <a:avLst/>
          </a:prstGeom>
        </p:spPr>
        <p:txBody>
          <a:bodyPr wrap="none" lIns="0" tIns="0" rIns="0" bIns="0"/>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5" name="PlaceHolder 1"/>
          <p:cNvSpPr>
            <a:spLocks noGrp="1"/>
          </p:cNvSpPr>
          <p:nvPr>
            <p:ph type="subTitle"/>
          </p:nvPr>
        </p:nvSpPr>
        <p:spPr>
          <a:xfrm>
            <a:off x="304920" y="457200"/>
            <a:ext cx="8686440" cy="3884760"/>
          </a:xfrm>
          <a:prstGeom prst="rect">
            <a:avLst/>
          </a:prstGeom>
        </p:spPr>
        <p:txBody>
          <a:bodyPr wrap="none" lIns="0" tIns="0" rIns="0" bIns="0"/>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107" name="PlaceHolder 2"/>
          <p:cNvSpPr>
            <a:spLocks noGrp="1"/>
          </p:cNvSpPr>
          <p:nvPr>
            <p:ph type="body"/>
          </p:nvPr>
        </p:nvSpPr>
        <p:spPr>
          <a:xfrm>
            <a:off x="304920" y="1554120"/>
            <a:ext cx="4238640" cy="2158560"/>
          </a:xfrm>
          <a:prstGeom prst="rect">
            <a:avLst/>
          </a:prstGeom>
        </p:spPr>
        <p:txBody>
          <a:bodyPr wrap="none" lIns="0" tIns="0" rIns="0" bIns="0"/>
          <a:lstStyle/>
          <a:p>
            <a:endParaRPr/>
          </a:p>
        </p:txBody>
      </p:sp>
      <p:sp>
        <p:nvSpPr>
          <p:cNvPr id="108" name="PlaceHolder 3"/>
          <p:cNvSpPr>
            <a:spLocks noGrp="1"/>
          </p:cNvSpPr>
          <p:nvPr>
            <p:ph type="body"/>
          </p:nvPr>
        </p:nvSpPr>
        <p:spPr>
          <a:xfrm>
            <a:off x="304920" y="3918240"/>
            <a:ext cx="4238640" cy="2158560"/>
          </a:xfrm>
          <a:prstGeom prst="rect">
            <a:avLst/>
          </a:prstGeom>
        </p:spPr>
        <p:txBody>
          <a:bodyPr wrap="none" lIns="0" tIns="0" rIns="0" bIns="0"/>
          <a:lstStyle/>
          <a:p>
            <a:endParaRPr/>
          </a:p>
        </p:txBody>
      </p:sp>
      <p:sp>
        <p:nvSpPr>
          <p:cNvPr id="109" name="PlaceHolder 4"/>
          <p:cNvSpPr>
            <a:spLocks noGrp="1"/>
          </p:cNvSpPr>
          <p:nvPr>
            <p:ph type="body"/>
          </p:nvPr>
        </p:nvSpPr>
        <p:spPr>
          <a:xfrm>
            <a:off x="4755960" y="1554120"/>
            <a:ext cx="4238640" cy="4525560"/>
          </a:xfrm>
          <a:prstGeom prst="rect">
            <a:avLst/>
          </a:prstGeom>
        </p:spPr>
        <p:txBody>
          <a:bodyPr wrap="none" lIns="0" tIns="0" rIns="0" bIns="0"/>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111" name="PlaceHolder 2"/>
          <p:cNvSpPr>
            <a:spLocks noGrp="1"/>
          </p:cNvSpPr>
          <p:nvPr>
            <p:ph type="body"/>
          </p:nvPr>
        </p:nvSpPr>
        <p:spPr>
          <a:xfrm>
            <a:off x="304920" y="1554120"/>
            <a:ext cx="4238640" cy="4525560"/>
          </a:xfrm>
          <a:prstGeom prst="rect">
            <a:avLst/>
          </a:prstGeom>
        </p:spPr>
        <p:txBody>
          <a:bodyPr wrap="none" lIns="0" tIns="0" rIns="0" bIns="0"/>
          <a:lstStyle/>
          <a:p>
            <a:endParaRPr/>
          </a:p>
        </p:txBody>
      </p:sp>
      <p:sp>
        <p:nvSpPr>
          <p:cNvPr id="112" name="PlaceHolder 3"/>
          <p:cNvSpPr>
            <a:spLocks noGrp="1"/>
          </p:cNvSpPr>
          <p:nvPr>
            <p:ph type="body"/>
          </p:nvPr>
        </p:nvSpPr>
        <p:spPr>
          <a:xfrm>
            <a:off x="4755960" y="1554120"/>
            <a:ext cx="4238640" cy="2158560"/>
          </a:xfrm>
          <a:prstGeom prst="rect">
            <a:avLst/>
          </a:prstGeom>
        </p:spPr>
        <p:txBody>
          <a:bodyPr wrap="none" lIns="0" tIns="0" rIns="0" bIns="0"/>
          <a:lstStyle/>
          <a:p>
            <a:endParaRPr/>
          </a:p>
        </p:txBody>
      </p:sp>
      <p:sp>
        <p:nvSpPr>
          <p:cNvPr id="113" name="PlaceHolder 4"/>
          <p:cNvSpPr>
            <a:spLocks noGrp="1"/>
          </p:cNvSpPr>
          <p:nvPr>
            <p:ph type="body"/>
          </p:nvPr>
        </p:nvSpPr>
        <p:spPr>
          <a:xfrm>
            <a:off x="4755960" y="3918240"/>
            <a:ext cx="4238640" cy="2158560"/>
          </a:xfrm>
          <a:prstGeom prst="rect">
            <a:avLst/>
          </a:prstGeom>
        </p:spPr>
        <p:txBody>
          <a:bodyPr wrap="none" lIns="0" tIns="0" rIns="0" bIns="0"/>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115" name="PlaceHolder 2"/>
          <p:cNvSpPr>
            <a:spLocks noGrp="1"/>
          </p:cNvSpPr>
          <p:nvPr>
            <p:ph type="body"/>
          </p:nvPr>
        </p:nvSpPr>
        <p:spPr>
          <a:xfrm>
            <a:off x="304920" y="1554120"/>
            <a:ext cx="4238640" cy="2158560"/>
          </a:xfrm>
          <a:prstGeom prst="rect">
            <a:avLst/>
          </a:prstGeom>
        </p:spPr>
        <p:txBody>
          <a:bodyPr wrap="none" lIns="0" tIns="0" rIns="0" bIns="0"/>
          <a:lstStyle/>
          <a:p>
            <a:endParaRPr/>
          </a:p>
        </p:txBody>
      </p:sp>
      <p:sp>
        <p:nvSpPr>
          <p:cNvPr id="116" name="PlaceHolder 3"/>
          <p:cNvSpPr>
            <a:spLocks noGrp="1"/>
          </p:cNvSpPr>
          <p:nvPr>
            <p:ph type="body"/>
          </p:nvPr>
        </p:nvSpPr>
        <p:spPr>
          <a:xfrm>
            <a:off x="4755960" y="1554120"/>
            <a:ext cx="4238640" cy="2158560"/>
          </a:xfrm>
          <a:prstGeom prst="rect">
            <a:avLst/>
          </a:prstGeom>
        </p:spPr>
        <p:txBody>
          <a:bodyPr wrap="none" lIns="0" tIns="0" rIns="0" bIns="0"/>
          <a:lstStyle/>
          <a:p>
            <a:endParaRPr/>
          </a:p>
        </p:txBody>
      </p:sp>
      <p:sp>
        <p:nvSpPr>
          <p:cNvPr id="117" name="PlaceHolder 4"/>
          <p:cNvSpPr>
            <a:spLocks noGrp="1"/>
          </p:cNvSpPr>
          <p:nvPr>
            <p:ph type="body"/>
          </p:nvPr>
        </p:nvSpPr>
        <p:spPr>
          <a:xfrm>
            <a:off x="304920" y="3918240"/>
            <a:ext cx="8686440" cy="2158560"/>
          </a:xfrm>
          <a:prstGeom prst="rect">
            <a:avLst/>
          </a:prstGeom>
        </p:spPr>
        <p:txBody>
          <a:bodyPr wrap="none" lIns="0" tIns="0" rIns="0" bIns="0"/>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119" name="PlaceHolder 2"/>
          <p:cNvSpPr>
            <a:spLocks noGrp="1"/>
          </p:cNvSpPr>
          <p:nvPr>
            <p:ph type="body"/>
          </p:nvPr>
        </p:nvSpPr>
        <p:spPr>
          <a:xfrm>
            <a:off x="304920" y="1554120"/>
            <a:ext cx="8686440" cy="2158560"/>
          </a:xfrm>
          <a:prstGeom prst="rect">
            <a:avLst/>
          </a:prstGeom>
        </p:spPr>
        <p:txBody>
          <a:bodyPr wrap="none" lIns="0" tIns="0" rIns="0" bIns="0"/>
          <a:lstStyle/>
          <a:p>
            <a:endParaRPr/>
          </a:p>
        </p:txBody>
      </p:sp>
      <p:sp>
        <p:nvSpPr>
          <p:cNvPr id="120" name="PlaceHolder 3"/>
          <p:cNvSpPr>
            <a:spLocks noGrp="1"/>
          </p:cNvSpPr>
          <p:nvPr>
            <p:ph type="body"/>
          </p:nvPr>
        </p:nvSpPr>
        <p:spPr>
          <a:xfrm>
            <a:off x="304920" y="3918240"/>
            <a:ext cx="8686440" cy="2158560"/>
          </a:xfrm>
          <a:prstGeom prst="rect">
            <a:avLst/>
          </a:prstGeom>
        </p:spPr>
        <p:txBody>
          <a:bodyPr wrap="none" lIns="0" tIns="0" rIns="0" bIns="0"/>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122" name="PlaceHolder 2"/>
          <p:cNvSpPr>
            <a:spLocks noGrp="1"/>
          </p:cNvSpPr>
          <p:nvPr>
            <p:ph type="body"/>
          </p:nvPr>
        </p:nvSpPr>
        <p:spPr>
          <a:xfrm>
            <a:off x="304920" y="1554120"/>
            <a:ext cx="4238640" cy="2158560"/>
          </a:xfrm>
          <a:prstGeom prst="rect">
            <a:avLst/>
          </a:prstGeom>
        </p:spPr>
        <p:txBody>
          <a:bodyPr wrap="none" lIns="0" tIns="0" rIns="0" bIns="0"/>
          <a:lstStyle/>
          <a:p>
            <a:endParaRPr/>
          </a:p>
        </p:txBody>
      </p:sp>
      <p:sp>
        <p:nvSpPr>
          <p:cNvPr id="123" name="PlaceHolder 3"/>
          <p:cNvSpPr>
            <a:spLocks noGrp="1"/>
          </p:cNvSpPr>
          <p:nvPr>
            <p:ph type="body"/>
          </p:nvPr>
        </p:nvSpPr>
        <p:spPr>
          <a:xfrm>
            <a:off x="4755960" y="1554120"/>
            <a:ext cx="4238640" cy="2158560"/>
          </a:xfrm>
          <a:prstGeom prst="rect">
            <a:avLst/>
          </a:prstGeom>
        </p:spPr>
        <p:txBody>
          <a:bodyPr wrap="none" lIns="0" tIns="0" rIns="0" bIns="0"/>
          <a:lstStyle/>
          <a:p>
            <a:endParaRPr/>
          </a:p>
        </p:txBody>
      </p:sp>
      <p:sp>
        <p:nvSpPr>
          <p:cNvPr id="124" name="PlaceHolder 4"/>
          <p:cNvSpPr>
            <a:spLocks noGrp="1"/>
          </p:cNvSpPr>
          <p:nvPr>
            <p:ph type="body"/>
          </p:nvPr>
        </p:nvSpPr>
        <p:spPr>
          <a:xfrm>
            <a:off x="4755960" y="3918240"/>
            <a:ext cx="4238640" cy="2158560"/>
          </a:xfrm>
          <a:prstGeom prst="rect">
            <a:avLst/>
          </a:prstGeom>
        </p:spPr>
        <p:txBody>
          <a:bodyPr wrap="none" lIns="0" tIns="0" rIns="0" bIns="0"/>
          <a:lstStyle/>
          <a:p>
            <a:endParaRPr/>
          </a:p>
        </p:txBody>
      </p:sp>
      <p:sp>
        <p:nvSpPr>
          <p:cNvPr id="125" name="PlaceHolder 5"/>
          <p:cNvSpPr>
            <a:spLocks noGrp="1"/>
          </p:cNvSpPr>
          <p:nvPr>
            <p:ph type="body"/>
          </p:nvPr>
        </p:nvSpPr>
        <p:spPr>
          <a:xfrm>
            <a:off x="304920" y="3918240"/>
            <a:ext cx="4238640" cy="2158560"/>
          </a:xfrm>
          <a:prstGeom prst="rect">
            <a:avLst/>
          </a:prstGeom>
        </p:spPr>
        <p:txBody>
          <a:bodyPr wrap="none" lIns="0" tIns="0" rIns="0" bIns="0"/>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pic>
        <p:nvPicPr>
          <p:cNvPr id="5" name="128 Imagen"/>
          <p:cNvPicPr>
            <a:picLocks noChangeAspect="1" noChangeArrowheads="1"/>
          </p:cNvPicPr>
          <p:nvPr/>
        </p:nvPicPr>
        <p:blipFill>
          <a:blip r:embed="rId2"/>
          <a:srcRect/>
          <a:stretch>
            <a:fillRect/>
          </a:stretch>
        </p:blipFill>
        <p:spPr bwMode="auto">
          <a:xfrm>
            <a:off x="1811338" y="1554163"/>
            <a:ext cx="5672137" cy="4524375"/>
          </a:xfrm>
          <a:prstGeom prst="rect">
            <a:avLst/>
          </a:prstGeom>
          <a:noFill/>
          <a:ln w="9525">
            <a:noFill/>
            <a:miter lim="800000"/>
            <a:headEnd/>
            <a:tailEnd/>
          </a:ln>
        </p:spPr>
      </p:pic>
      <p:pic>
        <p:nvPicPr>
          <p:cNvPr id="6" name="129 Imagen"/>
          <p:cNvPicPr>
            <a:picLocks noChangeAspect="1" noChangeArrowheads="1"/>
          </p:cNvPicPr>
          <p:nvPr/>
        </p:nvPicPr>
        <p:blipFill>
          <a:blip r:embed="rId2"/>
          <a:srcRect/>
          <a:stretch>
            <a:fillRect/>
          </a:stretch>
        </p:blipFill>
        <p:spPr bwMode="auto">
          <a:xfrm>
            <a:off x="1811338" y="1554163"/>
            <a:ext cx="5672137" cy="4524375"/>
          </a:xfrm>
          <a:prstGeom prst="rect">
            <a:avLst/>
          </a:prstGeom>
          <a:noFill/>
          <a:ln w="9525">
            <a:noFill/>
            <a:miter lim="800000"/>
            <a:headEnd/>
            <a:tailEnd/>
          </a:ln>
        </p:spPr>
      </p:pic>
      <p:sp>
        <p:nvSpPr>
          <p:cNvPr id="126"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127" name="PlaceHolder 2"/>
          <p:cNvSpPr>
            <a:spLocks noGrp="1"/>
          </p:cNvSpPr>
          <p:nvPr>
            <p:ph type="body"/>
          </p:nvPr>
        </p:nvSpPr>
        <p:spPr>
          <a:xfrm>
            <a:off x="304920" y="1554120"/>
            <a:ext cx="8686440" cy="4525560"/>
          </a:xfrm>
          <a:prstGeom prst="rect">
            <a:avLst/>
          </a:prstGeom>
        </p:spPr>
        <p:txBody>
          <a:bodyPr wrap="none" lIns="0" tIns="0" rIns="0" bIns="0"/>
          <a:lstStyle/>
          <a:p>
            <a:endParaRPr/>
          </a:p>
        </p:txBody>
      </p:sp>
      <p:sp>
        <p:nvSpPr>
          <p:cNvPr id="128" name="PlaceHolder 3"/>
          <p:cNvSpPr>
            <a:spLocks noGrp="1"/>
          </p:cNvSpPr>
          <p:nvPr>
            <p:ph type="body"/>
          </p:nvPr>
        </p:nvSpPr>
        <p:spPr>
          <a:xfrm>
            <a:off x="304920" y="1554120"/>
            <a:ext cx="8686440" cy="4525560"/>
          </a:xfrm>
          <a:prstGeom prst="rect">
            <a:avLst/>
          </a:prstGeom>
        </p:spPr>
        <p:txBody>
          <a:bodyPr wrap="none"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13" name="PlaceHolder 2"/>
          <p:cNvSpPr>
            <a:spLocks noGrp="1"/>
          </p:cNvSpPr>
          <p:nvPr>
            <p:ph type="body"/>
          </p:nvPr>
        </p:nvSpPr>
        <p:spPr>
          <a:xfrm>
            <a:off x="304920" y="1554120"/>
            <a:ext cx="4238640" cy="4525560"/>
          </a:xfrm>
          <a:prstGeom prst="rect">
            <a:avLst/>
          </a:prstGeom>
        </p:spPr>
        <p:txBody>
          <a:bodyPr wrap="none" lIns="0" tIns="0" rIns="0" bIns="0"/>
          <a:lstStyle/>
          <a:p>
            <a:endParaRPr/>
          </a:p>
        </p:txBody>
      </p:sp>
      <p:sp>
        <p:nvSpPr>
          <p:cNvPr id="14" name="PlaceHolder 3"/>
          <p:cNvSpPr>
            <a:spLocks noGrp="1"/>
          </p:cNvSpPr>
          <p:nvPr>
            <p:ph type="body"/>
          </p:nvPr>
        </p:nvSpPr>
        <p:spPr>
          <a:xfrm>
            <a:off x="4755960" y="1554120"/>
            <a:ext cx="4238640" cy="4525560"/>
          </a:xfrm>
          <a:prstGeom prst="rect">
            <a:avLst/>
          </a:prstGeom>
        </p:spPr>
        <p:txBody>
          <a:bodyPr wrap="none"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304920" y="457200"/>
            <a:ext cx="8686440" cy="3884760"/>
          </a:xfrm>
          <a:prstGeom prst="rect">
            <a:avLst/>
          </a:prstGeom>
        </p:spPr>
        <p:txBody>
          <a:bodyPr wrap="none" lIns="0" tIns="0" rIns="0" bIns="0" anchor="ct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18" name="PlaceHolder 2"/>
          <p:cNvSpPr>
            <a:spLocks noGrp="1"/>
          </p:cNvSpPr>
          <p:nvPr>
            <p:ph type="body"/>
          </p:nvPr>
        </p:nvSpPr>
        <p:spPr>
          <a:xfrm>
            <a:off x="304920" y="1554120"/>
            <a:ext cx="4238640" cy="2158560"/>
          </a:xfrm>
          <a:prstGeom prst="rect">
            <a:avLst/>
          </a:prstGeom>
        </p:spPr>
        <p:txBody>
          <a:bodyPr wrap="none" lIns="0" tIns="0" rIns="0" bIns="0"/>
          <a:lstStyle/>
          <a:p>
            <a:endParaRPr/>
          </a:p>
        </p:txBody>
      </p:sp>
      <p:sp>
        <p:nvSpPr>
          <p:cNvPr id="19" name="PlaceHolder 3"/>
          <p:cNvSpPr>
            <a:spLocks noGrp="1"/>
          </p:cNvSpPr>
          <p:nvPr>
            <p:ph type="body"/>
          </p:nvPr>
        </p:nvSpPr>
        <p:spPr>
          <a:xfrm>
            <a:off x="304920" y="3918240"/>
            <a:ext cx="4238640" cy="2158560"/>
          </a:xfrm>
          <a:prstGeom prst="rect">
            <a:avLst/>
          </a:prstGeom>
        </p:spPr>
        <p:txBody>
          <a:bodyPr wrap="none" lIns="0" tIns="0" rIns="0" bIns="0"/>
          <a:lstStyle/>
          <a:p>
            <a:endParaRPr/>
          </a:p>
        </p:txBody>
      </p:sp>
      <p:sp>
        <p:nvSpPr>
          <p:cNvPr id="20" name="PlaceHolder 4"/>
          <p:cNvSpPr>
            <a:spLocks noGrp="1"/>
          </p:cNvSpPr>
          <p:nvPr>
            <p:ph type="body"/>
          </p:nvPr>
        </p:nvSpPr>
        <p:spPr>
          <a:xfrm>
            <a:off x="4755960" y="1554120"/>
            <a:ext cx="4238640" cy="4525560"/>
          </a:xfrm>
          <a:prstGeom prst="rect">
            <a:avLst/>
          </a:prstGeom>
        </p:spPr>
        <p:txBody>
          <a:bodyPr wrap="none"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22" name="PlaceHolder 2"/>
          <p:cNvSpPr>
            <a:spLocks noGrp="1"/>
          </p:cNvSpPr>
          <p:nvPr>
            <p:ph type="body"/>
          </p:nvPr>
        </p:nvSpPr>
        <p:spPr>
          <a:xfrm>
            <a:off x="304920" y="1554120"/>
            <a:ext cx="4238640" cy="4525560"/>
          </a:xfrm>
          <a:prstGeom prst="rect">
            <a:avLst/>
          </a:prstGeom>
        </p:spPr>
        <p:txBody>
          <a:bodyPr wrap="none" lIns="0" tIns="0" rIns="0" bIns="0"/>
          <a:lstStyle/>
          <a:p>
            <a:endParaRPr/>
          </a:p>
        </p:txBody>
      </p:sp>
      <p:sp>
        <p:nvSpPr>
          <p:cNvPr id="23" name="PlaceHolder 3"/>
          <p:cNvSpPr>
            <a:spLocks noGrp="1"/>
          </p:cNvSpPr>
          <p:nvPr>
            <p:ph type="body"/>
          </p:nvPr>
        </p:nvSpPr>
        <p:spPr>
          <a:xfrm>
            <a:off x="4755960" y="1554120"/>
            <a:ext cx="4238640" cy="2158560"/>
          </a:xfrm>
          <a:prstGeom prst="rect">
            <a:avLst/>
          </a:prstGeom>
        </p:spPr>
        <p:txBody>
          <a:bodyPr wrap="none" lIns="0" tIns="0" rIns="0" bIns="0"/>
          <a:lstStyle/>
          <a:p>
            <a:endParaRPr/>
          </a:p>
        </p:txBody>
      </p:sp>
      <p:sp>
        <p:nvSpPr>
          <p:cNvPr id="24" name="PlaceHolder 4"/>
          <p:cNvSpPr>
            <a:spLocks noGrp="1"/>
          </p:cNvSpPr>
          <p:nvPr>
            <p:ph type="body"/>
          </p:nvPr>
        </p:nvSpPr>
        <p:spPr>
          <a:xfrm>
            <a:off x="4755960" y="3918240"/>
            <a:ext cx="4238640" cy="2158560"/>
          </a:xfrm>
          <a:prstGeom prst="rect">
            <a:avLst/>
          </a:prstGeom>
        </p:spPr>
        <p:txBody>
          <a:bodyPr wrap="none"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304920" y="457200"/>
            <a:ext cx="8686440" cy="838080"/>
          </a:xfrm>
          <a:prstGeom prst="rect">
            <a:avLst/>
          </a:prstGeom>
        </p:spPr>
        <p:txBody>
          <a:bodyPr wrap="none" lIns="0" tIns="0" rIns="0" bIns="0"/>
          <a:lstStyle/>
          <a:p>
            <a:endParaRPr/>
          </a:p>
        </p:txBody>
      </p:sp>
      <p:sp>
        <p:nvSpPr>
          <p:cNvPr id="26" name="PlaceHolder 2"/>
          <p:cNvSpPr>
            <a:spLocks noGrp="1"/>
          </p:cNvSpPr>
          <p:nvPr>
            <p:ph type="body"/>
          </p:nvPr>
        </p:nvSpPr>
        <p:spPr>
          <a:xfrm>
            <a:off x="304920" y="1554120"/>
            <a:ext cx="4238640" cy="2158560"/>
          </a:xfrm>
          <a:prstGeom prst="rect">
            <a:avLst/>
          </a:prstGeom>
        </p:spPr>
        <p:txBody>
          <a:bodyPr wrap="none" lIns="0" tIns="0" rIns="0" bIns="0"/>
          <a:lstStyle/>
          <a:p>
            <a:endParaRPr/>
          </a:p>
        </p:txBody>
      </p:sp>
      <p:sp>
        <p:nvSpPr>
          <p:cNvPr id="27" name="PlaceHolder 3"/>
          <p:cNvSpPr>
            <a:spLocks noGrp="1"/>
          </p:cNvSpPr>
          <p:nvPr>
            <p:ph type="body"/>
          </p:nvPr>
        </p:nvSpPr>
        <p:spPr>
          <a:xfrm>
            <a:off x="4755960" y="1554120"/>
            <a:ext cx="4238640" cy="2158560"/>
          </a:xfrm>
          <a:prstGeom prst="rect">
            <a:avLst/>
          </a:prstGeom>
        </p:spPr>
        <p:txBody>
          <a:bodyPr wrap="none" lIns="0" tIns="0" rIns="0" bIns="0"/>
          <a:lstStyle/>
          <a:p>
            <a:endParaRPr/>
          </a:p>
        </p:txBody>
      </p:sp>
      <p:sp>
        <p:nvSpPr>
          <p:cNvPr id="28" name="PlaceHolder 4"/>
          <p:cNvSpPr>
            <a:spLocks noGrp="1"/>
          </p:cNvSpPr>
          <p:nvPr>
            <p:ph type="body"/>
          </p:nvPr>
        </p:nvSpPr>
        <p:spPr>
          <a:xfrm>
            <a:off x="304920" y="3918240"/>
            <a:ext cx="8686440" cy="2158560"/>
          </a:xfrm>
          <a:prstGeom prst="rect">
            <a:avLst/>
          </a:prstGeom>
        </p:spPr>
        <p:txBody>
          <a:bodyPr wrap="none"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Line 1"/>
          <p:cNvSpPr>
            <a:spLocks noChangeShapeType="1"/>
          </p:cNvSpPr>
          <p:nvPr/>
        </p:nvSpPr>
        <p:spPr bwMode="auto">
          <a:xfrm>
            <a:off x="514350" y="1050925"/>
            <a:ext cx="8629650" cy="1588"/>
          </a:xfrm>
          <a:prstGeom prst="line">
            <a:avLst/>
          </a:prstGeom>
          <a:noFill/>
          <a:ln w="9360">
            <a:solidFill>
              <a:srgbClr val="F0A22E"/>
            </a:solidFill>
            <a:round/>
            <a:headEnd/>
            <a:tailEnd/>
          </a:ln>
        </p:spPr>
        <p:txBody>
          <a:bodyPr/>
          <a:lstStyle/>
          <a:p>
            <a:pPr>
              <a:defRPr/>
            </a:pPr>
            <a:endParaRPr lang="en-US"/>
          </a:p>
        </p:txBody>
      </p:sp>
      <p:sp>
        <p:nvSpPr>
          <p:cNvPr id="1027" name="Line 2"/>
          <p:cNvSpPr>
            <a:spLocks noChangeShapeType="1"/>
          </p:cNvSpPr>
          <p:nvPr/>
        </p:nvSpPr>
        <p:spPr bwMode="auto">
          <a:xfrm>
            <a:off x="514350" y="1050925"/>
            <a:ext cx="8629650" cy="1588"/>
          </a:xfrm>
          <a:prstGeom prst="line">
            <a:avLst/>
          </a:prstGeom>
          <a:noFill/>
          <a:ln w="9360">
            <a:solidFill>
              <a:srgbClr val="F0A22E"/>
            </a:solidFill>
            <a:round/>
            <a:headEnd/>
            <a:tailEnd/>
          </a:ln>
        </p:spPr>
        <p:txBody>
          <a:bodyPr/>
          <a:lstStyle/>
          <a:p>
            <a:pPr>
              <a:defRPr/>
            </a:pPr>
            <a:endParaRPr lang="en-US"/>
          </a:p>
        </p:txBody>
      </p:sp>
      <p:sp>
        <p:nvSpPr>
          <p:cNvPr id="1028" name="Line 3"/>
          <p:cNvSpPr>
            <a:spLocks noChangeShapeType="1"/>
          </p:cNvSpPr>
          <p:nvPr/>
        </p:nvSpPr>
        <p:spPr bwMode="auto">
          <a:xfrm>
            <a:off x="514350" y="1057275"/>
            <a:ext cx="8629650" cy="3175"/>
          </a:xfrm>
          <a:prstGeom prst="line">
            <a:avLst/>
          </a:prstGeom>
          <a:noFill/>
          <a:ln w="9360">
            <a:solidFill>
              <a:srgbClr val="F0A22E"/>
            </a:solidFill>
            <a:round/>
            <a:headEnd/>
            <a:tailEnd/>
          </a:ln>
        </p:spPr>
        <p:txBody>
          <a:bodyPr/>
          <a:lstStyle/>
          <a:p>
            <a:pPr>
              <a:defRPr/>
            </a:pPr>
            <a:endParaRPr lang="en-US"/>
          </a:p>
        </p:txBody>
      </p:sp>
      <p:sp>
        <p:nvSpPr>
          <p:cNvPr id="1029" name="PlaceHolder 4"/>
          <p:cNvSpPr>
            <a:spLocks noGrp="1"/>
          </p:cNvSpPr>
          <p:nvPr>
            <p:ph type="title"/>
          </p:nvPr>
        </p:nvSpPr>
        <p:spPr bwMode="auto">
          <a:xfrm>
            <a:off x="304800" y="457200"/>
            <a:ext cx="8686800" cy="838200"/>
          </a:xfrm>
          <a:prstGeom prst="rect">
            <a:avLst/>
          </a:prstGeom>
          <a:noFill/>
          <a:ln w="9525">
            <a:noFill/>
            <a:miter lim="800000"/>
            <a:headEnd/>
            <a:tailEnd/>
          </a:ln>
        </p:spPr>
        <p:txBody>
          <a:bodyPr vert="horz" wrap="square" lIns="90000" tIns="45000" rIns="90000" bIns="45000" numCol="1" anchor="ctr" anchorCtr="0" compatLnSpc="1">
            <a:prstTxWarp prst="textNoShape">
              <a:avLst/>
            </a:prstTxWarp>
          </a:bodyPr>
          <a:lstStyle/>
          <a:p>
            <a:pPr lvl="0"/>
            <a:r>
              <a:rPr lang="es-SV" smtClean="0"/>
              <a:t>Pulse para editar el formato del texto de títuloHaga clic para modificar el estilo de título del patrón</a:t>
            </a:r>
            <a:endParaRPr lang="en-US" smtClean="0"/>
          </a:p>
        </p:txBody>
      </p:sp>
      <p:sp>
        <p:nvSpPr>
          <p:cNvPr id="4" name="PlaceHolder 5"/>
          <p:cNvSpPr>
            <a:spLocks noGrp="1"/>
          </p:cNvSpPr>
          <p:nvPr>
            <p:ph type="body"/>
          </p:nvPr>
        </p:nvSpPr>
        <p:spPr>
          <a:xfrm>
            <a:off x="304800" y="1554163"/>
            <a:ext cx="8686800" cy="4525962"/>
          </a:xfrm>
          <a:prstGeom prst="rect">
            <a:avLst/>
          </a:prstGeom>
        </p:spPr>
        <p:txBody>
          <a:bodyPr lIns="90000" tIns="45000" rIns="90000" bIns="45000"/>
          <a:lstStyle/>
          <a:p>
            <a:r>
              <a:rPr lang="es-SV"/>
              <a:t>Pulse para editar el formato de esquema del texto</a:t>
            </a:r>
            <a:endParaRPr/>
          </a:p>
          <a:p>
            <a:pPr lvl="1"/>
            <a:r>
              <a:rPr lang="es-SV"/>
              <a:t>Segundo nivel del esquema</a:t>
            </a:r>
            <a:endParaRPr/>
          </a:p>
          <a:p>
            <a:pPr lvl="2"/>
            <a:r>
              <a:rPr lang="es-SV"/>
              <a:t>Tercer nivel del esquema</a:t>
            </a:r>
            <a:endParaRPr/>
          </a:p>
          <a:p>
            <a:pPr lvl="3"/>
            <a:r>
              <a:rPr lang="es-SV"/>
              <a:t>Cuarto nivel del esquema</a:t>
            </a:r>
            <a:endParaRPr/>
          </a:p>
          <a:p>
            <a:pPr lvl="4"/>
            <a:r>
              <a:rPr lang="es-SV"/>
              <a:t>Quinto nivel del esquema</a:t>
            </a:r>
            <a:endParaRPr/>
          </a:p>
          <a:p>
            <a:pPr lvl="5"/>
            <a:r>
              <a:rPr lang="es-SV"/>
              <a:t>Sexto nivel del esquema</a:t>
            </a:r>
            <a:endParaRPr/>
          </a:p>
          <a:p>
            <a:r>
              <a:rPr lang="es-SV"/>
              <a:t>Séptimo nivel del esquemaHaga clic para modificar el estilo de texto del patrón</a:t>
            </a:r>
            <a:endParaRPr/>
          </a:p>
          <a:p>
            <a:pPr lvl="1"/>
            <a:r>
              <a:rPr lang="es-SV"/>
              <a:t>Segundo nivel</a:t>
            </a:r>
            <a:endParaRPr/>
          </a:p>
          <a:p>
            <a:pPr lvl="2"/>
            <a:r>
              <a:rPr lang="es-SV"/>
              <a:t>Tercer nivel</a:t>
            </a:r>
            <a:endParaRPr/>
          </a:p>
          <a:p>
            <a:pPr lvl="3"/>
            <a:r>
              <a:rPr lang="es-SV"/>
              <a:t>Cuarto nivel</a:t>
            </a:r>
            <a:endParaRPr/>
          </a:p>
          <a:p>
            <a:pPr lvl="4"/>
            <a:r>
              <a:rPr lang="es-SV"/>
              <a:t>Quinto nivel</a:t>
            </a:r>
            <a:endParaRPr/>
          </a:p>
        </p:txBody>
      </p:sp>
      <p:sp>
        <p:nvSpPr>
          <p:cNvPr id="5" name="PlaceHolder 6"/>
          <p:cNvSpPr>
            <a:spLocks noGrp="1"/>
          </p:cNvSpPr>
          <p:nvPr>
            <p:ph type="dt"/>
          </p:nvPr>
        </p:nvSpPr>
        <p:spPr>
          <a:xfrm>
            <a:off x="6477000" y="76200"/>
            <a:ext cx="2514600" cy="288925"/>
          </a:xfrm>
          <a:prstGeom prst="rect">
            <a:avLst/>
          </a:prstGeom>
        </p:spPr>
        <p:txBody>
          <a:bodyPr lIns="90000" tIns="45000" rIns="90000" bIns="45000"/>
          <a:lstStyle>
            <a:lvl1pPr fontAlgn="auto">
              <a:spcBef>
                <a:spcPts val="0"/>
              </a:spcBef>
              <a:spcAft>
                <a:spcPts val="0"/>
              </a:spcAft>
              <a:defRPr sz="1200">
                <a:solidFill>
                  <a:srgbClr val="D38E28"/>
                </a:solidFill>
                <a:latin typeface="Franklin Gothic Book"/>
                <a:ea typeface="+mn-ea"/>
                <a:cs typeface="+mn-cs"/>
              </a:defRPr>
            </a:lvl1pPr>
          </a:lstStyle>
          <a:p>
            <a:pPr>
              <a:defRPr/>
            </a:pPr>
            <a:r>
              <a:rPr lang="es-MX"/>
              <a:t>26/08/14</a:t>
            </a:r>
            <a:endParaRPr>
              <a:latin typeface="+mn-lt"/>
            </a:endParaRPr>
          </a:p>
        </p:txBody>
      </p:sp>
      <p:sp>
        <p:nvSpPr>
          <p:cNvPr id="6" name="PlaceHolder 7"/>
          <p:cNvSpPr>
            <a:spLocks noGrp="1"/>
          </p:cNvSpPr>
          <p:nvPr>
            <p:ph type="ftr"/>
          </p:nvPr>
        </p:nvSpPr>
        <p:spPr>
          <a:xfrm>
            <a:off x="3581400" y="76200"/>
            <a:ext cx="2895600" cy="288925"/>
          </a:xfrm>
          <a:prstGeom prst="rect">
            <a:avLst/>
          </a:prstGeom>
        </p:spPr>
        <p:txBody>
          <a:bodyPr lIns="90000" tIns="45000" rIns="90000" bIns="45000"/>
          <a:lstStyle>
            <a:lvl1pPr fontAlgn="auto">
              <a:spcBef>
                <a:spcPts val="0"/>
              </a:spcBef>
              <a:spcAft>
                <a:spcPts val="0"/>
              </a:spcAft>
              <a:defRPr>
                <a:latin typeface="+mn-lt"/>
                <a:ea typeface="+mn-ea"/>
                <a:cs typeface="+mn-cs"/>
              </a:defRPr>
            </a:lvl1pPr>
          </a:lstStyle>
          <a:p>
            <a:pPr>
              <a:defRPr/>
            </a:pPr>
            <a:endParaRPr/>
          </a:p>
        </p:txBody>
      </p:sp>
      <p:sp>
        <p:nvSpPr>
          <p:cNvPr id="7" name="PlaceHolder 8"/>
          <p:cNvSpPr>
            <a:spLocks noGrp="1"/>
          </p:cNvSpPr>
          <p:nvPr>
            <p:ph type="sldNum"/>
          </p:nvPr>
        </p:nvSpPr>
        <p:spPr>
          <a:xfrm>
            <a:off x="8229600" y="6473825"/>
            <a:ext cx="758825" cy="246063"/>
          </a:xfrm>
          <a:prstGeom prst="rect">
            <a:avLst/>
          </a:prstGeom>
        </p:spPr>
        <p:txBody>
          <a:bodyPr lIns="90000" tIns="45000" rIns="90000" bIns="45000"/>
          <a:lstStyle>
            <a:lvl1pPr algn="r" fontAlgn="auto">
              <a:spcBef>
                <a:spcPts val="0"/>
              </a:spcBef>
              <a:spcAft>
                <a:spcPts val="0"/>
              </a:spcAft>
              <a:defRPr sz="1200">
                <a:solidFill>
                  <a:srgbClr val="D38E28"/>
                </a:solidFill>
                <a:latin typeface="Franklin Gothic Book"/>
                <a:ea typeface="+mn-ea"/>
                <a:cs typeface="+mn-cs"/>
              </a:defRPr>
            </a:lvl1pPr>
          </a:lstStyle>
          <a:p>
            <a:pPr>
              <a:defRPr/>
            </a:pPr>
            <a:fld id="{F49F772A-2388-49D3-8F9C-43232465BB28}" type="slidenum">
              <a:rPr lang="es-MX"/>
              <a:pPr>
                <a:defRPr/>
              </a:pPr>
              <a:t>‹Nº›</a:t>
            </a:fld>
            <a:endParaRPr>
              <a:latin typeface="+mn-lt"/>
            </a:endParaRP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xStyles>
    <p:titleStyle>
      <a:lvl1pPr algn="ctr" rtl="0" eaLnBrk="0" fontAlgn="base" hangingPunct="0">
        <a:spcBef>
          <a:spcPct val="0"/>
        </a:spcBef>
        <a:spcAft>
          <a:spcPct val="0"/>
        </a:spcAft>
        <a:defRPr sz="4400">
          <a:solidFill>
            <a:schemeClr val="tx2"/>
          </a:solidFill>
          <a:latin typeface="Arial" charset="0"/>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charset="0"/>
        </a:defRPr>
      </a:lvl1pPr>
      <a:lvl2pPr marL="742950" indent="-285750" algn="l" rtl="0" eaLnBrk="0" fontAlgn="base" hangingPunct="0">
        <a:spcBef>
          <a:spcPct val="20000"/>
        </a:spcBef>
        <a:spcAft>
          <a:spcPct val="0"/>
        </a:spcAft>
        <a:buChar char="–"/>
        <a:defRPr sz="2800">
          <a:solidFill>
            <a:schemeClr val="tx1"/>
          </a:solidFill>
          <a:latin typeface="Arial" charset="0"/>
        </a:defRPr>
      </a:lvl2pPr>
      <a:lvl3pPr marL="11430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0" fontAlgn="base" hangingPunct="0">
        <a:spcBef>
          <a:spcPct val="20000"/>
        </a:spcBef>
        <a:spcAft>
          <a:spcPct val="0"/>
        </a:spcAft>
        <a:buChar char="»"/>
        <a:defRPr sz="2000">
          <a:solidFill>
            <a:schemeClr val="tx1"/>
          </a:solidFill>
          <a:latin typeface="Arial" charset="0"/>
        </a:defRPr>
      </a:lvl6pPr>
      <a:lvl7pPr marL="2971800" indent="-228600" algn="l" rtl="0" eaLnBrk="0" fontAlgn="base" hangingPunct="0">
        <a:spcBef>
          <a:spcPct val="20000"/>
        </a:spcBef>
        <a:spcAft>
          <a:spcPct val="0"/>
        </a:spcAft>
        <a:buChar char="»"/>
        <a:defRPr sz="2000">
          <a:solidFill>
            <a:schemeClr val="tx1"/>
          </a:solidFill>
          <a:latin typeface="Arial" charset="0"/>
        </a:defRPr>
      </a:lvl7pPr>
      <a:lvl8pPr marL="3429000" indent="-228600" algn="l" rtl="0" eaLnBrk="0" fontAlgn="base" hangingPunct="0">
        <a:spcBef>
          <a:spcPct val="20000"/>
        </a:spcBef>
        <a:spcAft>
          <a:spcPct val="0"/>
        </a:spcAft>
        <a:buChar char="»"/>
        <a:defRPr sz="2000">
          <a:solidFill>
            <a:schemeClr val="tx1"/>
          </a:solidFill>
          <a:latin typeface="Arial" charset="0"/>
        </a:defRPr>
      </a:lvl8pPr>
      <a:lvl9pPr marL="3886200" indent="-228600" algn="l" rtl="0" eaLnBrk="0" fontAlgn="base" hangingPunct="0">
        <a:spcBef>
          <a:spcPct val="20000"/>
        </a:spcBef>
        <a:spcAft>
          <a:spcPct val="0"/>
        </a:spcAft>
        <a:buChar char="»"/>
        <a:defRPr sz="2000">
          <a:solidFill>
            <a:schemeClr val="tx1"/>
          </a:solidFill>
          <a:latin typeface="Arial" charset="0"/>
        </a:defRPr>
      </a:lvl9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4338" name="Line 1"/>
          <p:cNvSpPr>
            <a:spLocks noChangeShapeType="1"/>
          </p:cNvSpPr>
          <p:nvPr/>
        </p:nvSpPr>
        <p:spPr bwMode="auto">
          <a:xfrm>
            <a:off x="514350" y="1050925"/>
            <a:ext cx="8629650" cy="1588"/>
          </a:xfrm>
          <a:prstGeom prst="line">
            <a:avLst/>
          </a:prstGeom>
          <a:noFill/>
          <a:ln w="9360">
            <a:solidFill>
              <a:srgbClr val="F0A22E"/>
            </a:solidFill>
            <a:round/>
            <a:headEnd/>
            <a:tailEnd/>
          </a:ln>
        </p:spPr>
        <p:txBody>
          <a:bodyPr/>
          <a:lstStyle/>
          <a:p>
            <a:pPr>
              <a:defRPr/>
            </a:pPr>
            <a:endParaRPr lang="en-US"/>
          </a:p>
        </p:txBody>
      </p:sp>
      <p:sp>
        <p:nvSpPr>
          <p:cNvPr id="14339" name="Line 2"/>
          <p:cNvSpPr>
            <a:spLocks noChangeShapeType="1"/>
          </p:cNvSpPr>
          <p:nvPr/>
        </p:nvSpPr>
        <p:spPr bwMode="auto">
          <a:xfrm>
            <a:off x="514350" y="1050925"/>
            <a:ext cx="8629650" cy="1588"/>
          </a:xfrm>
          <a:prstGeom prst="line">
            <a:avLst/>
          </a:prstGeom>
          <a:noFill/>
          <a:ln w="9360">
            <a:solidFill>
              <a:srgbClr val="F0A22E"/>
            </a:solidFill>
            <a:round/>
            <a:headEnd/>
            <a:tailEnd/>
          </a:ln>
        </p:spPr>
        <p:txBody>
          <a:bodyPr/>
          <a:lstStyle/>
          <a:p>
            <a:pPr>
              <a:defRPr/>
            </a:pPr>
            <a:endParaRPr lang="en-US"/>
          </a:p>
        </p:txBody>
      </p:sp>
      <p:sp>
        <p:nvSpPr>
          <p:cNvPr id="14340" name="Line 3"/>
          <p:cNvSpPr>
            <a:spLocks noChangeShapeType="1"/>
          </p:cNvSpPr>
          <p:nvPr/>
        </p:nvSpPr>
        <p:spPr bwMode="auto">
          <a:xfrm>
            <a:off x="514350" y="1057275"/>
            <a:ext cx="8629650" cy="3175"/>
          </a:xfrm>
          <a:prstGeom prst="line">
            <a:avLst/>
          </a:prstGeom>
          <a:noFill/>
          <a:ln w="9360">
            <a:solidFill>
              <a:srgbClr val="F0A22E"/>
            </a:solidFill>
            <a:round/>
            <a:headEnd/>
            <a:tailEnd/>
          </a:ln>
        </p:spPr>
        <p:txBody>
          <a:bodyPr/>
          <a:lstStyle/>
          <a:p>
            <a:pPr>
              <a:defRPr/>
            </a:pPr>
            <a:endParaRPr lang="en-US"/>
          </a:p>
        </p:txBody>
      </p:sp>
      <p:sp>
        <p:nvSpPr>
          <p:cNvPr id="14341" name="Line 4"/>
          <p:cNvSpPr>
            <a:spLocks noChangeShapeType="1"/>
          </p:cNvSpPr>
          <p:nvPr/>
        </p:nvSpPr>
        <p:spPr bwMode="auto">
          <a:xfrm>
            <a:off x="514350" y="5349875"/>
            <a:ext cx="8629650" cy="1588"/>
          </a:xfrm>
          <a:prstGeom prst="line">
            <a:avLst/>
          </a:prstGeom>
          <a:noFill/>
          <a:ln w="9360">
            <a:solidFill>
              <a:srgbClr val="F0A22E"/>
            </a:solidFill>
            <a:round/>
            <a:headEnd/>
            <a:tailEnd/>
          </a:ln>
        </p:spPr>
        <p:txBody>
          <a:bodyPr/>
          <a:lstStyle/>
          <a:p>
            <a:pPr>
              <a:defRPr/>
            </a:pPr>
            <a:endParaRPr lang="en-US"/>
          </a:p>
        </p:txBody>
      </p:sp>
      <p:sp>
        <p:nvSpPr>
          <p:cNvPr id="14342" name="PlaceHolder 5"/>
          <p:cNvSpPr>
            <a:spLocks noGrp="1"/>
          </p:cNvSpPr>
          <p:nvPr>
            <p:ph type="title"/>
          </p:nvPr>
        </p:nvSpPr>
        <p:spPr bwMode="auto">
          <a:xfrm>
            <a:off x="381000" y="4852988"/>
            <a:ext cx="8458200" cy="1222375"/>
          </a:xfrm>
          <a:prstGeom prst="rect">
            <a:avLst/>
          </a:prstGeom>
          <a:noFill/>
          <a:ln w="9525">
            <a:noFill/>
            <a:miter lim="800000"/>
            <a:headEnd/>
            <a:tailEnd/>
          </a:ln>
        </p:spPr>
        <p:txBody>
          <a:bodyPr vert="horz" wrap="square" lIns="90000" tIns="45000" rIns="90000" bIns="45000" numCol="1" anchor="t" anchorCtr="0" compatLnSpc="1">
            <a:prstTxWarp prst="textNoShape">
              <a:avLst/>
            </a:prstTxWarp>
          </a:bodyPr>
          <a:lstStyle/>
          <a:p>
            <a:pPr lvl="0"/>
            <a:r>
              <a:rPr lang="es-SV" smtClean="0"/>
              <a:t>Pulse para editar el formato del texto de títuloHaga clic para modificar el estilo de título del patrón</a:t>
            </a:r>
            <a:endParaRPr lang="en-US" smtClean="0"/>
          </a:p>
        </p:txBody>
      </p:sp>
      <p:sp>
        <p:nvSpPr>
          <p:cNvPr id="47" name="PlaceHolder 6"/>
          <p:cNvSpPr>
            <a:spLocks noGrp="1"/>
          </p:cNvSpPr>
          <p:nvPr>
            <p:ph type="dt"/>
          </p:nvPr>
        </p:nvSpPr>
        <p:spPr>
          <a:xfrm>
            <a:off x="6477000" y="76200"/>
            <a:ext cx="2514600" cy="288925"/>
          </a:xfrm>
          <a:prstGeom prst="rect">
            <a:avLst/>
          </a:prstGeom>
        </p:spPr>
        <p:txBody>
          <a:bodyPr lIns="90000" tIns="45000" rIns="90000" bIns="45000"/>
          <a:lstStyle>
            <a:lvl1pPr fontAlgn="auto">
              <a:spcBef>
                <a:spcPts val="0"/>
              </a:spcBef>
              <a:spcAft>
                <a:spcPts val="0"/>
              </a:spcAft>
              <a:defRPr sz="1200">
                <a:solidFill>
                  <a:srgbClr val="D38E28"/>
                </a:solidFill>
                <a:latin typeface="Franklin Gothic Book"/>
                <a:ea typeface="+mn-ea"/>
                <a:cs typeface="+mn-cs"/>
              </a:defRPr>
            </a:lvl1pPr>
          </a:lstStyle>
          <a:p>
            <a:pPr>
              <a:defRPr/>
            </a:pPr>
            <a:r>
              <a:rPr lang="es-MX"/>
              <a:t>26/08/14</a:t>
            </a:r>
            <a:endParaRPr>
              <a:latin typeface="+mn-lt"/>
            </a:endParaRPr>
          </a:p>
        </p:txBody>
      </p:sp>
      <p:sp>
        <p:nvSpPr>
          <p:cNvPr id="48" name="PlaceHolder 7"/>
          <p:cNvSpPr>
            <a:spLocks noGrp="1"/>
          </p:cNvSpPr>
          <p:nvPr>
            <p:ph type="ftr"/>
          </p:nvPr>
        </p:nvSpPr>
        <p:spPr>
          <a:xfrm>
            <a:off x="3124200" y="76200"/>
            <a:ext cx="3352800" cy="288925"/>
          </a:xfrm>
          <a:prstGeom prst="rect">
            <a:avLst/>
          </a:prstGeom>
        </p:spPr>
        <p:txBody>
          <a:bodyPr lIns="90000" tIns="45000" rIns="90000" bIns="45000"/>
          <a:lstStyle>
            <a:lvl1pPr fontAlgn="auto">
              <a:spcBef>
                <a:spcPts val="0"/>
              </a:spcBef>
              <a:spcAft>
                <a:spcPts val="0"/>
              </a:spcAft>
              <a:defRPr>
                <a:latin typeface="+mn-lt"/>
                <a:ea typeface="+mn-ea"/>
                <a:cs typeface="+mn-cs"/>
              </a:defRPr>
            </a:lvl1pPr>
          </a:lstStyle>
          <a:p>
            <a:pPr>
              <a:defRPr/>
            </a:pPr>
            <a:endParaRPr/>
          </a:p>
        </p:txBody>
      </p:sp>
      <p:sp>
        <p:nvSpPr>
          <p:cNvPr id="49" name="PlaceHolder 8"/>
          <p:cNvSpPr>
            <a:spLocks noGrp="1"/>
          </p:cNvSpPr>
          <p:nvPr>
            <p:ph type="sldNum"/>
          </p:nvPr>
        </p:nvSpPr>
        <p:spPr>
          <a:xfrm>
            <a:off x="8229600" y="6473825"/>
            <a:ext cx="758825" cy="246063"/>
          </a:xfrm>
          <a:prstGeom prst="rect">
            <a:avLst/>
          </a:prstGeom>
        </p:spPr>
        <p:txBody>
          <a:bodyPr lIns="90000" tIns="45000" rIns="90000" bIns="45000"/>
          <a:lstStyle>
            <a:lvl1pPr algn="r" fontAlgn="auto">
              <a:spcBef>
                <a:spcPts val="0"/>
              </a:spcBef>
              <a:spcAft>
                <a:spcPts val="0"/>
              </a:spcAft>
              <a:defRPr sz="1200">
                <a:solidFill>
                  <a:srgbClr val="D38E28"/>
                </a:solidFill>
                <a:latin typeface="Franklin Gothic Book"/>
                <a:ea typeface="+mn-ea"/>
                <a:cs typeface="+mn-cs"/>
              </a:defRPr>
            </a:lvl1pPr>
          </a:lstStyle>
          <a:p>
            <a:pPr>
              <a:defRPr/>
            </a:pPr>
            <a:fld id="{A95D3DF8-27EA-4028-B6B1-2C47D5753D89}" type="slidenum">
              <a:rPr lang="es-MX"/>
              <a:pPr>
                <a:defRPr/>
              </a:pPr>
              <a:t>‹Nº›</a:t>
            </a:fld>
            <a:endParaRPr>
              <a:latin typeface="+mn-lt"/>
            </a:endParaRPr>
          </a:p>
        </p:txBody>
      </p:sp>
      <p:sp>
        <p:nvSpPr>
          <p:cNvPr id="50" name="PlaceHolder 9"/>
          <p:cNvSpPr>
            <a:spLocks noGrp="1"/>
          </p:cNvSpPr>
          <p:nvPr>
            <p:ph type="body"/>
          </p:nvPr>
        </p:nvSpPr>
        <p:spPr>
          <a:xfrm>
            <a:off x="457200" y="1604963"/>
            <a:ext cx="8229600" cy="3976687"/>
          </a:xfrm>
          <a:prstGeom prst="rect">
            <a:avLst/>
          </a:prstGeom>
        </p:spPr>
        <p:txBody>
          <a:bodyPr wrap="none" lIns="0" tIns="0" rIns="0" bIns="0"/>
          <a:lstStyle/>
          <a:p>
            <a:r>
              <a:rPr lang="es-SV"/>
              <a:t>Pulse para editar el formato de esquema del texto</a:t>
            </a:r>
            <a:endParaRPr/>
          </a:p>
          <a:p>
            <a:pPr lvl="1"/>
            <a:r>
              <a:rPr lang="es-SV"/>
              <a:t>Segundo nivel del esquema</a:t>
            </a:r>
            <a:endParaRPr/>
          </a:p>
          <a:p>
            <a:pPr lvl="2"/>
            <a:r>
              <a:rPr lang="es-SV"/>
              <a:t>Tercer nivel del esquema</a:t>
            </a:r>
            <a:endParaRPr/>
          </a:p>
          <a:p>
            <a:pPr lvl="3"/>
            <a:r>
              <a:rPr lang="es-SV"/>
              <a:t>Cuarto nivel del esquema</a:t>
            </a:r>
            <a:endParaRPr/>
          </a:p>
          <a:p>
            <a:pPr lvl="4"/>
            <a:r>
              <a:rPr lang="es-SV"/>
              <a:t>Quinto nivel del esquema</a:t>
            </a:r>
            <a:endParaRPr/>
          </a:p>
          <a:p>
            <a:pPr lvl="5"/>
            <a:r>
              <a:rPr lang="es-SV"/>
              <a:t>Sexto nivel del esquema</a:t>
            </a:r>
            <a:endParaRPr/>
          </a:p>
          <a:p>
            <a:pPr lvl="6"/>
            <a:r>
              <a:rPr lang="es-SV"/>
              <a:t>Séptimo nivel del esquema</a:t>
            </a:r>
            <a:endParaRPr/>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txStyles>
    <p:titleStyle>
      <a:lvl1pPr algn="ctr" rtl="0" eaLnBrk="0" fontAlgn="base" hangingPunct="0">
        <a:spcBef>
          <a:spcPct val="0"/>
        </a:spcBef>
        <a:spcAft>
          <a:spcPct val="0"/>
        </a:spcAft>
        <a:defRPr sz="4400">
          <a:solidFill>
            <a:schemeClr val="tx2"/>
          </a:solidFill>
          <a:latin typeface="Arial" charset="0"/>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charset="0"/>
        </a:defRPr>
      </a:lvl1pPr>
      <a:lvl2pPr marL="742950" indent="-285750" algn="l" rtl="0" eaLnBrk="0" fontAlgn="base" hangingPunct="0">
        <a:spcBef>
          <a:spcPct val="20000"/>
        </a:spcBef>
        <a:spcAft>
          <a:spcPct val="0"/>
        </a:spcAft>
        <a:buChar char="–"/>
        <a:defRPr sz="2800">
          <a:solidFill>
            <a:schemeClr val="tx1"/>
          </a:solidFill>
          <a:latin typeface="Arial" charset="0"/>
        </a:defRPr>
      </a:lvl2pPr>
      <a:lvl3pPr marL="11430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0" fontAlgn="base" hangingPunct="0">
        <a:spcBef>
          <a:spcPct val="20000"/>
        </a:spcBef>
        <a:spcAft>
          <a:spcPct val="0"/>
        </a:spcAft>
        <a:buChar char="»"/>
        <a:defRPr sz="2000">
          <a:solidFill>
            <a:schemeClr val="tx1"/>
          </a:solidFill>
          <a:latin typeface="Arial" charset="0"/>
        </a:defRPr>
      </a:lvl6pPr>
      <a:lvl7pPr marL="2971800" indent="-228600" algn="l" rtl="0" eaLnBrk="0" fontAlgn="base" hangingPunct="0">
        <a:spcBef>
          <a:spcPct val="20000"/>
        </a:spcBef>
        <a:spcAft>
          <a:spcPct val="0"/>
        </a:spcAft>
        <a:buChar char="»"/>
        <a:defRPr sz="2000">
          <a:solidFill>
            <a:schemeClr val="tx1"/>
          </a:solidFill>
          <a:latin typeface="Arial" charset="0"/>
        </a:defRPr>
      </a:lvl7pPr>
      <a:lvl8pPr marL="3429000" indent="-228600" algn="l" rtl="0" eaLnBrk="0" fontAlgn="base" hangingPunct="0">
        <a:spcBef>
          <a:spcPct val="20000"/>
        </a:spcBef>
        <a:spcAft>
          <a:spcPct val="0"/>
        </a:spcAft>
        <a:buChar char="»"/>
        <a:defRPr sz="2000">
          <a:solidFill>
            <a:schemeClr val="tx1"/>
          </a:solidFill>
          <a:latin typeface="Arial" charset="0"/>
        </a:defRPr>
      </a:lvl8pPr>
      <a:lvl9pPr marL="3886200" indent="-228600" algn="l" rtl="0" eaLnBrk="0" fontAlgn="base" hangingPunct="0">
        <a:spcBef>
          <a:spcPct val="20000"/>
        </a:spcBef>
        <a:spcAft>
          <a:spcPct val="0"/>
        </a:spcAft>
        <a:buChar char="»"/>
        <a:defRPr sz="2000">
          <a:solidFill>
            <a:schemeClr val="tx1"/>
          </a:solidFill>
          <a:latin typeface="Arial" charset="0"/>
        </a:defRPr>
      </a:lvl9pPr>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7650" name="Line 1"/>
          <p:cNvSpPr>
            <a:spLocks noChangeShapeType="1"/>
          </p:cNvSpPr>
          <p:nvPr/>
        </p:nvSpPr>
        <p:spPr bwMode="auto">
          <a:xfrm>
            <a:off x="514350" y="1050925"/>
            <a:ext cx="8629650" cy="1588"/>
          </a:xfrm>
          <a:prstGeom prst="line">
            <a:avLst/>
          </a:prstGeom>
          <a:noFill/>
          <a:ln w="9360">
            <a:solidFill>
              <a:srgbClr val="F0A22E"/>
            </a:solidFill>
            <a:round/>
            <a:headEnd/>
            <a:tailEnd/>
          </a:ln>
        </p:spPr>
        <p:txBody>
          <a:bodyPr/>
          <a:lstStyle/>
          <a:p>
            <a:pPr>
              <a:defRPr/>
            </a:pPr>
            <a:endParaRPr lang="en-US"/>
          </a:p>
        </p:txBody>
      </p:sp>
      <p:sp>
        <p:nvSpPr>
          <p:cNvPr id="27651" name="Line 2"/>
          <p:cNvSpPr>
            <a:spLocks noChangeShapeType="1"/>
          </p:cNvSpPr>
          <p:nvPr/>
        </p:nvSpPr>
        <p:spPr bwMode="auto">
          <a:xfrm>
            <a:off x="514350" y="1050925"/>
            <a:ext cx="8629650" cy="1588"/>
          </a:xfrm>
          <a:prstGeom prst="line">
            <a:avLst/>
          </a:prstGeom>
          <a:noFill/>
          <a:ln w="9360">
            <a:solidFill>
              <a:srgbClr val="F0A22E"/>
            </a:solidFill>
            <a:round/>
            <a:headEnd/>
            <a:tailEnd/>
          </a:ln>
        </p:spPr>
        <p:txBody>
          <a:bodyPr/>
          <a:lstStyle/>
          <a:p>
            <a:pPr>
              <a:defRPr/>
            </a:pPr>
            <a:endParaRPr lang="en-US"/>
          </a:p>
        </p:txBody>
      </p:sp>
      <p:sp>
        <p:nvSpPr>
          <p:cNvPr id="27652" name="Line 3"/>
          <p:cNvSpPr>
            <a:spLocks noChangeShapeType="1"/>
          </p:cNvSpPr>
          <p:nvPr/>
        </p:nvSpPr>
        <p:spPr bwMode="auto">
          <a:xfrm>
            <a:off x="514350" y="1057275"/>
            <a:ext cx="8629650" cy="3175"/>
          </a:xfrm>
          <a:prstGeom prst="line">
            <a:avLst/>
          </a:prstGeom>
          <a:noFill/>
          <a:ln w="9360">
            <a:solidFill>
              <a:srgbClr val="F0A22E"/>
            </a:solidFill>
            <a:round/>
            <a:headEnd/>
            <a:tailEnd/>
          </a:ln>
        </p:spPr>
        <p:txBody>
          <a:bodyPr/>
          <a:lstStyle/>
          <a:p>
            <a:pPr>
              <a:defRPr/>
            </a:pPr>
            <a:endParaRPr lang="en-US"/>
          </a:p>
        </p:txBody>
      </p:sp>
      <p:sp>
        <p:nvSpPr>
          <p:cNvPr id="27653" name="PlaceHolder 4"/>
          <p:cNvSpPr>
            <a:spLocks noGrp="1"/>
          </p:cNvSpPr>
          <p:nvPr>
            <p:ph type="title"/>
          </p:nvPr>
        </p:nvSpPr>
        <p:spPr bwMode="auto">
          <a:xfrm>
            <a:off x="304800" y="5410200"/>
            <a:ext cx="8610600" cy="882650"/>
          </a:xfrm>
          <a:prstGeom prst="rect">
            <a:avLst/>
          </a:prstGeom>
          <a:noFill/>
          <a:ln w="9525">
            <a:noFill/>
            <a:miter lim="800000"/>
            <a:headEnd/>
            <a:tailEnd/>
          </a:ln>
        </p:spPr>
        <p:txBody>
          <a:bodyPr vert="horz" wrap="square" lIns="90000" tIns="45000" rIns="90000" bIns="45000" numCol="1" anchor="ctr" anchorCtr="0" compatLnSpc="1">
            <a:prstTxWarp prst="textNoShape">
              <a:avLst/>
            </a:prstTxWarp>
          </a:bodyPr>
          <a:lstStyle/>
          <a:p>
            <a:pPr lvl="0"/>
            <a:r>
              <a:rPr lang="es-SV" smtClean="0"/>
              <a:t>Pulse para editar el formato del texto de títuloHaga clic para modificar el estilo de título del patrón</a:t>
            </a:r>
            <a:endParaRPr lang="en-US" smtClean="0"/>
          </a:p>
        </p:txBody>
      </p:sp>
      <p:sp>
        <p:nvSpPr>
          <p:cNvPr id="89" name="PlaceHolder 5"/>
          <p:cNvSpPr>
            <a:spLocks noGrp="1"/>
          </p:cNvSpPr>
          <p:nvPr>
            <p:ph type="body"/>
          </p:nvPr>
        </p:nvSpPr>
        <p:spPr>
          <a:xfrm>
            <a:off x="280988" y="666750"/>
            <a:ext cx="4291012" cy="639763"/>
          </a:xfrm>
          <a:prstGeom prst="rect">
            <a:avLst/>
          </a:prstGeom>
        </p:spPr>
        <p:txBody>
          <a:bodyPr lIns="90000" tIns="45000" rIns="90000" bIns="45000" anchor="ctr"/>
          <a:lstStyle/>
          <a:p>
            <a:r>
              <a:rPr lang="es-SV"/>
              <a:t>Pulse para editar el formato de esquema del texto</a:t>
            </a:r>
            <a:endParaRPr/>
          </a:p>
          <a:p>
            <a:pPr lvl="1"/>
            <a:r>
              <a:rPr lang="es-SV"/>
              <a:t>Segundo nivel del esquema</a:t>
            </a:r>
            <a:endParaRPr/>
          </a:p>
          <a:p>
            <a:pPr lvl="2"/>
            <a:r>
              <a:rPr lang="es-SV"/>
              <a:t>Tercer nivel del esquema</a:t>
            </a:r>
            <a:endParaRPr/>
          </a:p>
          <a:p>
            <a:pPr lvl="3"/>
            <a:r>
              <a:rPr lang="es-SV"/>
              <a:t>Cuarto nivel del esquema</a:t>
            </a:r>
            <a:endParaRPr/>
          </a:p>
          <a:p>
            <a:pPr lvl="4"/>
            <a:r>
              <a:rPr lang="es-SV"/>
              <a:t>Quinto nivel del esquema</a:t>
            </a:r>
            <a:endParaRPr/>
          </a:p>
          <a:p>
            <a:pPr lvl="5"/>
            <a:r>
              <a:rPr lang="es-SV"/>
              <a:t>Sexto nivel del esquema</a:t>
            </a:r>
            <a:endParaRPr/>
          </a:p>
          <a:p>
            <a:r>
              <a:rPr lang="es-SV"/>
              <a:t>Séptimo nivel del esquemaHaga clic para modificar el estilo de texto del patrón</a:t>
            </a:r>
            <a:endParaRPr/>
          </a:p>
        </p:txBody>
      </p:sp>
      <p:sp>
        <p:nvSpPr>
          <p:cNvPr id="90" name="PlaceHolder 6"/>
          <p:cNvSpPr>
            <a:spLocks noGrp="1"/>
          </p:cNvSpPr>
          <p:nvPr>
            <p:ph type="body"/>
          </p:nvPr>
        </p:nvSpPr>
        <p:spPr>
          <a:xfrm>
            <a:off x="4645025" y="666750"/>
            <a:ext cx="4292600" cy="639763"/>
          </a:xfrm>
          <a:prstGeom prst="rect">
            <a:avLst/>
          </a:prstGeom>
        </p:spPr>
        <p:txBody>
          <a:bodyPr lIns="90000" tIns="45000" rIns="90000" bIns="45000" anchor="ctr"/>
          <a:lstStyle/>
          <a:p>
            <a:r>
              <a:rPr lang="es-SV"/>
              <a:t>Pulse para editar el formato de esquema del texto</a:t>
            </a:r>
            <a:endParaRPr/>
          </a:p>
          <a:p>
            <a:pPr lvl="1"/>
            <a:r>
              <a:rPr lang="es-SV"/>
              <a:t>Segundo nivel del esquema</a:t>
            </a:r>
            <a:endParaRPr/>
          </a:p>
          <a:p>
            <a:pPr lvl="2"/>
            <a:r>
              <a:rPr lang="es-SV"/>
              <a:t>Tercer nivel del esquema</a:t>
            </a:r>
            <a:endParaRPr/>
          </a:p>
          <a:p>
            <a:pPr lvl="3"/>
            <a:r>
              <a:rPr lang="es-SV"/>
              <a:t>Cuarto nivel del esquema</a:t>
            </a:r>
            <a:endParaRPr/>
          </a:p>
          <a:p>
            <a:pPr lvl="4"/>
            <a:r>
              <a:rPr lang="es-SV"/>
              <a:t>Quinto nivel del esquema</a:t>
            </a:r>
            <a:endParaRPr/>
          </a:p>
          <a:p>
            <a:pPr lvl="5"/>
            <a:r>
              <a:rPr lang="es-SV"/>
              <a:t>Sexto nivel del esquema</a:t>
            </a:r>
            <a:endParaRPr/>
          </a:p>
          <a:p>
            <a:r>
              <a:rPr lang="es-SV"/>
              <a:t>Séptimo nivel del esquemaHaga clic para modificar el estilo de texto del patrón</a:t>
            </a:r>
            <a:endParaRPr/>
          </a:p>
        </p:txBody>
      </p:sp>
      <p:sp>
        <p:nvSpPr>
          <p:cNvPr id="91" name="PlaceHolder 7"/>
          <p:cNvSpPr>
            <a:spLocks noGrp="1"/>
          </p:cNvSpPr>
          <p:nvPr>
            <p:ph type="body"/>
          </p:nvPr>
        </p:nvSpPr>
        <p:spPr>
          <a:xfrm>
            <a:off x="280988" y="1316038"/>
            <a:ext cx="4291012" cy="3941762"/>
          </a:xfrm>
          <a:prstGeom prst="rect">
            <a:avLst/>
          </a:prstGeom>
        </p:spPr>
        <p:txBody>
          <a:bodyPr lIns="90000" tIns="45000" rIns="90000" bIns="45000"/>
          <a:lstStyle/>
          <a:p>
            <a:r>
              <a:rPr lang="es-SV"/>
              <a:t>Pulse para editar el formato de esquema del texto</a:t>
            </a:r>
            <a:endParaRPr/>
          </a:p>
          <a:p>
            <a:pPr lvl="1"/>
            <a:r>
              <a:rPr lang="es-SV"/>
              <a:t>Segundo nivel del esquema</a:t>
            </a:r>
            <a:endParaRPr/>
          </a:p>
          <a:p>
            <a:pPr lvl="2"/>
            <a:r>
              <a:rPr lang="es-SV"/>
              <a:t>Tercer nivel del esquema</a:t>
            </a:r>
            <a:endParaRPr/>
          </a:p>
          <a:p>
            <a:pPr lvl="3"/>
            <a:r>
              <a:rPr lang="es-SV"/>
              <a:t>Cuarto nivel del esquema</a:t>
            </a:r>
            <a:endParaRPr/>
          </a:p>
          <a:p>
            <a:pPr lvl="4"/>
            <a:r>
              <a:rPr lang="es-SV"/>
              <a:t>Quinto nivel del esquema</a:t>
            </a:r>
            <a:endParaRPr/>
          </a:p>
          <a:p>
            <a:pPr lvl="5"/>
            <a:r>
              <a:rPr lang="es-SV"/>
              <a:t>Sexto nivel del esquema</a:t>
            </a:r>
            <a:endParaRPr/>
          </a:p>
          <a:p>
            <a:r>
              <a:rPr lang="es-SV"/>
              <a:t>Séptimo nivel del esquemaHaga clic para modificar el estilo de texto del patrón</a:t>
            </a:r>
            <a:endParaRPr/>
          </a:p>
          <a:p>
            <a:pPr lvl="1"/>
            <a:r>
              <a:rPr lang="es-SV"/>
              <a:t>Segundo nivel</a:t>
            </a:r>
            <a:endParaRPr/>
          </a:p>
          <a:p>
            <a:pPr lvl="2"/>
            <a:r>
              <a:rPr lang="es-SV"/>
              <a:t>Tercer nivel</a:t>
            </a:r>
            <a:endParaRPr/>
          </a:p>
          <a:p>
            <a:pPr lvl="3"/>
            <a:r>
              <a:rPr lang="es-SV"/>
              <a:t>Cuarto nivel</a:t>
            </a:r>
            <a:endParaRPr/>
          </a:p>
          <a:p>
            <a:pPr lvl="4"/>
            <a:r>
              <a:rPr lang="es-SV"/>
              <a:t>Quinto nivel</a:t>
            </a:r>
            <a:endParaRPr/>
          </a:p>
        </p:txBody>
      </p:sp>
      <p:sp>
        <p:nvSpPr>
          <p:cNvPr id="92" name="PlaceHolder 8"/>
          <p:cNvSpPr>
            <a:spLocks noGrp="1"/>
          </p:cNvSpPr>
          <p:nvPr>
            <p:ph type="body"/>
          </p:nvPr>
        </p:nvSpPr>
        <p:spPr>
          <a:xfrm>
            <a:off x="4648200" y="1316038"/>
            <a:ext cx="4289425" cy="3941762"/>
          </a:xfrm>
          <a:prstGeom prst="rect">
            <a:avLst/>
          </a:prstGeom>
        </p:spPr>
        <p:txBody>
          <a:bodyPr lIns="90000" tIns="45000" rIns="90000" bIns="45000"/>
          <a:lstStyle/>
          <a:p>
            <a:r>
              <a:rPr lang="es-SV"/>
              <a:t>Pulse para editar el formato de esquema del texto</a:t>
            </a:r>
            <a:endParaRPr/>
          </a:p>
          <a:p>
            <a:pPr lvl="1"/>
            <a:r>
              <a:rPr lang="es-SV"/>
              <a:t>Segundo nivel del esquema</a:t>
            </a:r>
            <a:endParaRPr/>
          </a:p>
          <a:p>
            <a:pPr lvl="2"/>
            <a:r>
              <a:rPr lang="es-SV"/>
              <a:t>Tercer nivel del esquema</a:t>
            </a:r>
            <a:endParaRPr/>
          </a:p>
          <a:p>
            <a:pPr lvl="3"/>
            <a:r>
              <a:rPr lang="es-SV"/>
              <a:t>Cuarto nivel del esquema</a:t>
            </a:r>
            <a:endParaRPr/>
          </a:p>
          <a:p>
            <a:pPr lvl="4"/>
            <a:r>
              <a:rPr lang="es-SV"/>
              <a:t>Quinto nivel del esquema</a:t>
            </a:r>
            <a:endParaRPr/>
          </a:p>
          <a:p>
            <a:pPr lvl="5"/>
            <a:r>
              <a:rPr lang="es-SV"/>
              <a:t>Sexto nivel del esquema</a:t>
            </a:r>
            <a:endParaRPr/>
          </a:p>
          <a:p>
            <a:r>
              <a:rPr lang="es-SV"/>
              <a:t>Séptimo nivel del esquemaHaga clic para modificar el estilo de texto del patrón</a:t>
            </a:r>
            <a:endParaRPr/>
          </a:p>
          <a:p>
            <a:pPr lvl="1"/>
            <a:r>
              <a:rPr lang="es-SV"/>
              <a:t>Segundo nivel</a:t>
            </a:r>
            <a:endParaRPr/>
          </a:p>
          <a:p>
            <a:pPr lvl="2"/>
            <a:r>
              <a:rPr lang="es-SV"/>
              <a:t>Tercer nivel</a:t>
            </a:r>
            <a:endParaRPr/>
          </a:p>
          <a:p>
            <a:pPr lvl="3"/>
            <a:r>
              <a:rPr lang="es-SV"/>
              <a:t>Cuarto nivel</a:t>
            </a:r>
            <a:endParaRPr/>
          </a:p>
          <a:p>
            <a:pPr lvl="4"/>
            <a:r>
              <a:rPr lang="es-SV"/>
              <a:t>Quinto nivel</a:t>
            </a:r>
            <a:endParaRPr/>
          </a:p>
        </p:txBody>
      </p:sp>
      <p:sp>
        <p:nvSpPr>
          <p:cNvPr id="93" name="PlaceHolder 9"/>
          <p:cNvSpPr>
            <a:spLocks noGrp="1"/>
          </p:cNvSpPr>
          <p:nvPr>
            <p:ph type="dt"/>
          </p:nvPr>
        </p:nvSpPr>
        <p:spPr>
          <a:xfrm>
            <a:off x="6477000" y="76200"/>
            <a:ext cx="2514600" cy="288925"/>
          </a:xfrm>
          <a:prstGeom prst="rect">
            <a:avLst/>
          </a:prstGeom>
        </p:spPr>
        <p:txBody>
          <a:bodyPr lIns="90000" tIns="45000" rIns="90000" bIns="45000"/>
          <a:lstStyle>
            <a:lvl1pPr fontAlgn="auto">
              <a:spcBef>
                <a:spcPts val="0"/>
              </a:spcBef>
              <a:spcAft>
                <a:spcPts val="0"/>
              </a:spcAft>
              <a:defRPr sz="2400">
                <a:solidFill>
                  <a:srgbClr val="D38E28"/>
                </a:solidFill>
                <a:latin typeface="Franklin Gothic Book"/>
                <a:ea typeface="+mn-ea"/>
                <a:cs typeface="+mn-cs"/>
              </a:defRPr>
            </a:lvl1pPr>
          </a:lstStyle>
          <a:p>
            <a:pPr>
              <a:defRPr/>
            </a:pPr>
            <a:r>
              <a:rPr lang="es-MX"/>
              <a:t>26/08/14</a:t>
            </a:r>
            <a:endParaRPr>
              <a:latin typeface="+mn-lt"/>
            </a:endParaRPr>
          </a:p>
        </p:txBody>
      </p:sp>
      <p:sp>
        <p:nvSpPr>
          <p:cNvPr id="94" name="PlaceHolder 10"/>
          <p:cNvSpPr>
            <a:spLocks noGrp="1"/>
          </p:cNvSpPr>
          <p:nvPr>
            <p:ph type="ftr"/>
          </p:nvPr>
        </p:nvSpPr>
        <p:spPr>
          <a:xfrm>
            <a:off x="3124200" y="76200"/>
            <a:ext cx="3352800" cy="288925"/>
          </a:xfrm>
          <a:prstGeom prst="rect">
            <a:avLst/>
          </a:prstGeom>
        </p:spPr>
        <p:txBody>
          <a:bodyPr lIns="90000" tIns="45000" rIns="90000" bIns="45000"/>
          <a:lstStyle>
            <a:lvl1pPr fontAlgn="auto">
              <a:spcBef>
                <a:spcPts val="0"/>
              </a:spcBef>
              <a:spcAft>
                <a:spcPts val="0"/>
              </a:spcAft>
              <a:defRPr>
                <a:latin typeface="+mn-lt"/>
                <a:ea typeface="+mn-ea"/>
                <a:cs typeface="+mn-cs"/>
              </a:defRPr>
            </a:lvl1pPr>
          </a:lstStyle>
          <a:p>
            <a:pPr>
              <a:defRPr/>
            </a:pPr>
            <a:endParaRPr/>
          </a:p>
        </p:txBody>
      </p:sp>
      <p:sp>
        <p:nvSpPr>
          <p:cNvPr id="95" name="PlaceHolder 11"/>
          <p:cNvSpPr>
            <a:spLocks noGrp="1"/>
          </p:cNvSpPr>
          <p:nvPr>
            <p:ph type="sldNum"/>
          </p:nvPr>
        </p:nvSpPr>
        <p:spPr>
          <a:xfrm>
            <a:off x="8229600" y="6477000"/>
            <a:ext cx="762000" cy="246063"/>
          </a:xfrm>
          <a:prstGeom prst="rect">
            <a:avLst/>
          </a:prstGeom>
        </p:spPr>
        <p:txBody>
          <a:bodyPr lIns="90000" tIns="45000" rIns="90000" bIns="45000"/>
          <a:lstStyle>
            <a:lvl1pPr fontAlgn="auto">
              <a:spcBef>
                <a:spcPts val="0"/>
              </a:spcBef>
              <a:spcAft>
                <a:spcPts val="0"/>
              </a:spcAft>
              <a:defRPr sz="2400">
                <a:solidFill>
                  <a:srgbClr val="D38E28"/>
                </a:solidFill>
                <a:latin typeface="Franklin Gothic Book"/>
                <a:ea typeface="+mn-ea"/>
                <a:cs typeface="+mn-cs"/>
              </a:defRPr>
            </a:lvl1pPr>
          </a:lstStyle>
          <a:p>
            <a:pPr>
              <a:defRPr/>
            </a:pPr>
            <a:fld id="{8825A62C-0931-4FA8-89EF-DFD54DE70A94}" type="slidenum">
              <a:rPr lang="es-MX"/>
              <a:pPr>
                <a:defRPr/>
              </a:pPr>
              <a:t>‹Nº›</a:t>
            </a:fld>
            <a:endParaRPr>
              <a:latin typeface="+mn-lt"/>
            </a:endParaRPr>
          </a:p>
        </p:txBody>
      </p:sp>
      <p:sp>
        <p:nvSpPr>
          <p:cNvPr id="27661" name="Line 12"/>
          <p:cNvSpPr>
            <a:spLocks noChangeShapeType="1"/>
          </p:cNvSpPr>
          <p:nvPr/>
        </p:nvSpPr>
        <p:spPr bwMode="auto">
          <a:xfrm>
            <a:off x="514350" y="6019800"/>
            <a:ext cx="8629650" cy="1588"/>
          </a:xfrm>
          <a:prstGeom prst="line">
            <a:avLst/>
          </a:prstGeom>
          <a:noFill/>
          <a:ln w="9360">
            <a:solidFill>
              <a:srgbClr val="F0A22E"/>
            </a:solidFill>
            <a:round/>
            <a:headEnd/>
            <a:tailEnd/>
          </a:ln>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txStyles>
    <p:titleStyle>
      <a:lvl1pPr algn="ctr" rtl="0" eaLnBrk="0" fontAlgn="base" hangingPunct="0">
        <a:spcBef>
          <a:spcPct val="0"/>
        </a:spcBef>
        <a:spcAft>
          <a:spcPct val="0"/>
        </a:spcAft>
        <a:defRPr sz="4400">
          <a:solidFill>
            <a:schemeClr val="tx2"/>
          </a:solidFill>
          <a:latin typeface="Arial" charset="0"/>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charset="0"/>
        </a:defRPr>
      </a:lvl1pPr>
      <a:lvl2pPr marL="742950" indent="-285750" algn="l" rtl="0" eaLnBrk="0" fontAlgn="base" hangingPunct="0">
        <a:spcBef>
          <a:spcPct val="20000"/>
        </a:spcBef>
        <a:spcAft>
          <a:spcPct val="0"/>
        </a:spcAft>
        <a:buChar char="–"/>
        <a:defRPr sz="2800">
          <a:solidFill>
            <a:schemeClr val="tx1"/>
          </a:solidFill>
          <a:latin typeface="Arial" charset="0"/>
        </a:defRPr>
      </a:lvl2pPr>
      <a:lvl3pPr marL="11430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0" fontAlgn="base" hangingPunct="0">
        <a:spcBef>
          <a:spcPct val="20000"/>
        </a:spcBef>
        <a:spcAft>
          <a:spcPct val="0"/>
        </a:spcAft>
        <a:buChar char="»"/>
        <a:defRPr sz="2000">
          <a:solidFill>
            <a:schemeClr val="tx1"/>
          </a:solidFill>
          <a:latin typeface="Arial" charset="0"/>
        </a:defRPr>
      </a:lvl6pPr>
      <a:lvl7pPr marL="2971800" indent="-228600" algn="l" rtl="0" eaLnBrk="0" fontAlgn="base" hangingPunct="0">
        <a:spcBef>
          <a:spcPct val="20000"/>
        </a:spcBef>
        <a:spcAft>
          <a:spcPct val="0"/>
        </a:spcAft>
        <a:buChar char="»"/>
        <a:defRPr sz="2000">
          <a:solidFill>
            <a:schemeClr val="tx1"/>
          </a:solidFill>
          <a:latin typeface="Arial" charset="0"/>
        </a:defRPr>
      </a:lvl7pPr>
      <a:lvl8pPr marL="3429000" indent="-228600" algn="l" rtl="0" eaLnBrk="0" fontAlgn="base" hangingPunct="0">
        <a:spcBef>
          <a:spcPct val="20000"/>
        </a:spcBef>
        <a:spcAft>
          <a:spcPct val="0"/>
        </a:spcAft>
        <a:buChar char="»"/>
        <a:defRPr sz="2000">
          <a:solidFill>
            <a:schemeClr val="tx1"/>
          </a:solidFill>
          <a:latin typeface="Arial" charset="0"/>
        </a:defRPr>
      </a:lvl8pPr>
      <a:lvl9pPr marL="3886200" indent="-228600" algn="l" rtl="0" eaLnBrk="0" fontAlgn="base" hangingPunct="0">
        <a:spcBef>
          <a:spcPct val="20000"/>
        </a:spcBef>
        <a:spcAft>
          <a:spcPct val="0"/>
        </a:spcAft>
        <a:buChar char="»"/>
        <a:defRPr sz="2000">
          <a:solidFill>
            <a:schemeClr val="tx1"/>
          </a:solidFill>
          <a:latin typeface="Arial" charset="0"/>
        </a:defRPr>
      </a:lvl9pPr>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Grupo No 1</a:t>
            </a:r>
            <a:endParaRPr lang="en-US"/>
          </a:p>
        </p:txBody>
      </p:sp>
      <p:sp>
        <p:nvSpPr>
          <p:cNvPr id="40962" name="TextShape 2"/>
          <p:cNvSpPr txBox="1">
            <a:spLocks noChangeArrowheads="1"/>
          </p:cNvSpPr>
          <p:nvPr/>
        </p:nvSpPr>
        <p:spPr bwMode="auto">
          <a:xfrm>
            <a:off x="0" y="1554163"/>
            <a:ext cx="8893175" cy="4525962"/>
          </a:xfrm>
          <a:prstGeom prst="rect">
            <a:avLst/>
          </a:prstGeom>
          <a:noFill/>
          <a:ln w="9525">
            <a:noFill/>
            <a:miter lim="800000"/>
            <a:headEnd/>
            <a:tailEnd/>
          </a:ln>
        </p:spPr>
        <p:txBody>
          <a:bodyPr lIns="90000" tIns="45000" rIns="90000" bIns="45000"/>
          <a:lstStyle/>
          <a:p>
            <a:pPr>
              <a:buSzPct val="25000"/>
            </a:pPr>
            <a:r>
              <a:rPr lang="es-SV" sz="3200">
                <a:solidFill>
                  <a:srgbClr val="4E3B30"/>
                </a:solidFill>
                <a:latin typeface="Franklin Gothic Book"/>
              </a:rPr>
              <a:t> Integrantes:</a:t>
            </a:r>
            <a:endParaRPr lang="en-US"/>
          </a:p>
          <a:p>
            <a:pPr>
              <a:buSzPct val="25000"/>
            </a:pPr>
            <a:r>
              <a:rPr lang="es-SV" sz="3200">
                <a:solidFill>
                  <a:srgbClr val="4E3B30"/>
                </a:solidFill>
                <a:latin typeface="Franklin Gothic Book"/>
              </a:rPr>
              <a:t>Roxana del Carmen Chávez Pérez    CP13058</a:t>
            </a:r>
          </a:p>
          <a:p>
            <a:r>
              <a:rPr lang="es-SV" sz="3200">
                <a:solidFill>
                  <a:srgbClr val="4E3B30"/>
                </a:solidFill>
                <a:latin typeface="Franklin Gothic Book"/>
              </a:rPr>
              <a:t>Andrea Guiselle Velis Torres              VT12001</a:t>
            </a:r>
          </a:p>
          <a:p>
            <a:r>
              <a:rPr lang="es-ES_tradnl" sz="3200">
                <a:solidFill>
                  <a:srgbClr val="000000"/>
                </a:solidFill>
                <a:latin typeface="Franklin Gothic Book"/>
              </a:rPr>
              <a:t>Evelyn del Carmen Romero Alvarado </a:t>
            </a:r>
            <a:r>
              <a:rPr lang="es-ES_tradnl" sz="3200">
                <a:latin typeface="Franklin Gothic Book"/>
              </a:rPr>
              <a:t>RA12018</a:t>
            </a:r>
          </a:p>
          <a:p>
            <a:pPr>
              <a:buSzPct val="25000"/>
            </a:pPr>
            <a:r>
              <a:rPr lang="es-SV" sz="3200">
                <a:solidFill>
                  <a:srgbClr val="4E3B30"/>
                </a:solidFill>
                <a:latin typeface="Franklin Gothic Book"/>
              </a:rPr>
              <a:t>Walter Alexis de la O Turcios              DT13004</a:t>
            </a:r>
            <a:endParaRPr lang="en-US" sz="3200">
              <a:latin typeface="Franklin Gothic Book"/>
            </a:endParaRPr>
          </a:p>
          <a:p>
            <a:pPr>
              <a:buSzPct val="25000"/>
            </a:pPr>
            <a:r>
              <a:rPr lang="es-SV" sz="3200">
                <a:solidFill>
                  <a:srgbClr val="4E3B30"/>
                </a:solidFill>
                <a:latin typeface="Franklin Gothic Book"/>
              </a:rPr>
              <a:t>Walter Alexander Gonzáles Tejada     GT13016</a:t>
            </a:r>
          </a:p>
          <a:p>
            <a:pPr>
              <a:buSzPct val="25000"/>
            </a:pPr>
            <a:r>
              <a:rPr lang="es-ES_tradnl" sz="3200">
                <a:solidFill>
                  <a:srgbClr val="000000"/>
                </a:solidFill>
                <a:latin typeface="Franklin Gothic Book"/>
              </a:rPr>
              <a:t>Cesar Emilio Pacas Arevalo                </a:t>
            </a:r>
            <a:r>
              <a:rPr lang="es-ES_tradnl" sz="3200">
                <a:solidFill>
                  <a:srgbClr val="000000"/>
                </a:solidFill>
              </a:rPr>
              <a:t>PA10042</a:t>
            </a:r>
            <a:r>
              <a:rPr lang="es-ES_tradnl" sz="3200"/>
              <a:t> </a:t>
            </a:r>
            <a:endParaRPr lang="en-US" sz="3200"/>
          </a:p>
          <a:p>
            <a:pPr>
              <a:buSzPct val="25000"/>
            </a:pPr>
            <a:endParaRPr lang="es-ES_tradnl" sz="3200">
              <a:solidFill>
                <a:srgbClr val="000000"/>
              </a:solidFill>
              <a:latin typeface="Franklin Gothic Book"/>
            </a:endParaRPr>
          </a:p>
          <a:p>
            <a:endParaRPr lang="en-US" sz="3200">
              <a:latin typeface="Franklin Gothic Book"/>
            </a:endParaRPr>
          </a:p>
          <a:p>
            <a:endParaRPr lang="en-US"/>
          </a:p>
          <a:p>
            <a:endParaRPr lang="en-US"/>
          </a:p>
        </p:txBody>
      </p:sp>
    </p:spTree>
  </p:cSld>
  <p:clrMapOvr>
    <a:masterClrMapping/>
  </p:clrMapOvr>
  <p:transition>
    <p:fad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r>
              <a:rPr lang="es-SV" sz="3600">
                <a:solidFill>
                  <a:srgbClr val="0000FF"/>
                </a:solidFill>
                <a:latin typeface="Franklin Gothic Medium" pitchFamily="34" charset="0"/>
              </a:rPr>
              <a:t>Los componentes del control interno:</a:t>
            </a:r>
            <a:endParaRPr lang="en-US"/>
          </a:p>
        </p:txBody>
      </p:sp>
      <p:sp>
        <p:nvSpPr>
          <p:cNvPr id="50178" name="TextShape 2"/>
          <p:cNvSpPr txBox="1">
            <a:spLocks noChangeArrowheads="1"/>
          </p:cNvSpPr>
          <p:nvPr/>
        </p:nvSpPr>
        <p:spPr bwMode="auto">
          <a:xfrm>
            <a:off x="457200" y="1600200"/>
            <a:ext cx="8229600" cy="4979988"/>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4E3B30"/>
                </a:solidFill>
                <a:latin typeface="Franklin Gothic Book"/>
              </a:rPr>
              <a:t>Supervisión de controles</a:t>
            </a:r>
            <a:endParaRPr lang="en-US"/>
          </a:p>
          <a:p>
            <a:pPr>
              <a:buSzPct val="25000"/>
              <a:buFont typeface="Wingdings 2" pitchFamily="18" charset="2"/>
              <a:buChar char=""/>
            </a:pPr>
            <a:r>
              <a:rPr lang="es-SV" sz="3200">
                <a:solidFill>
                  <a:srgbClr val="4E3B30"/>
                </a:solidFill>
                <a:latin typeface="Franklin Gothic Book"/>
              </a:rPr>
              <a:t>Sistema de información</a:t>
            </a:r>
            <a:endParaRPr lang="en-US"/>
          </a:p>
          <a:p>
            <a:pPr>
              <a:buSzPct val="25000"/>
              <a:buFont typeface="Wingdings 2" pitchFamily="18" charset="2"/>
              <a:buChar char=""/>
            </a:pPr>
            <a:r>
              <a:rPr lang="es-SV" sz="3200">
                <a:solidFill>
                  <a:srgbClr val="4E3B30"/>
                </a:solidFill>
                <a:latin typeface="Franklin Gothic Book"/>
              </a:rPr>
              <a:t>Procedimiento de control</a:t>
            </a:r>
            <a:endParaRPr lang="en-US"/>
          </a:p>
          <a:p>
            <a:pPr>
              <a:buSzPct val="25000"/>
              <a:buFont typeface="Wingdings 2" pitchFamily="18" charset="2"/>
              <a:buChar char=""/>
            </a:pPr>
            <a:r>
              <a:rPr lang="es-SV" sz="3200">
                <a:solidFill>
                  <a:srgbClr val="4E3B30"/>
                </a:solidFill>
                <a:latin typeface="Franklin Gothic Book"/>
              </a:rPr>
              <a:t>Ambiente de control</a:t>
            </a:r>
            <a:endParaRPr lang="en-US"/>
          </a:p>
          <a:p>
            <a:pPr>
              <a:buSzPct val="25000"/>
              <a:buFont typeface="Wingdings 2" pitchFamily="18" charset="2"/>
              <a:buChar char=""/>
            </a:pPr>
            <a:r>
              <a:rPr lang="es-SV" sz="3200">
                <a:solidFill>
                  <a:srgbClr val="4E3B30"/>
                </a:solidFill>
                <a:latin typeface="Franklin Gothic Book"/>
              </a:rPr>
              <a:t>Evaluación del riesgo</a:t>
            </a:r>
            <a:endParaRPr lang="en-US"/>
          </a:p>
        </p:txBody>
      </p:sp>
      <p:pic>
        <p:nvPicPr>
          <p:cNvPr id="50179" name="Picture"/>
          <p:cNvPicPr>
            <a:picLocks noChangeAspect="1" noChangeArrowheads="1"/>
          </p:cNvPicPr>
          <p:nvPr/>
        </p:nvPicPr>
        <p:blipFill>
          <a:blip r:embed="rId2"/>
          <a:srcRect/>
          <a:stretch>
            <a:fillRect/>
          </a:stretch>
        </p:blipFill>
        <p:spPr bwMode="auto">
          <a:xfrm>
            <a:off x="3449638" y="4279900"/>
            <a:ext cx="4903787" cy="21209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r>
              <a:rPr lang="es-SV" sz="3600">
                <a:solidFill>
                  <a:srgbClr val="0000FF"/>
                </a:solidFill>
                <a:latin typeface="Franklin Gothic Medium" pitchFamily="34" charset="0"/>
              </a:rPr>
              <a:t>Procedimientos</a:t>
            </a:r>
            <a:endParaRPr lang="en-US"/>
          </a:p>
        </p:txBody>
      </p:sp>
      <p:sp>
        <p:nvSpPr>
          <p:cNvPr id="51202" name="TextShape 2"/>
          <p:cNvSpPr txBox="1">
            <a:spLocks noChangeArrowheads="1"/>
          </p:cNvSpPr>
          <p:nvPr/>
        </p:nvSpPr>
        <p:spPr bwMode="auto">
          <a:xfrm>
            <a:off x="430213" y="1608138"/>
            <a:ext cx="8228012" cy="5026025"/>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4E3B30"/>
                </a:solidFill>
                <a:latin typeface="Franklin Gothic Book"/>
              </a:rPr>
              <a:t>personal competentes, confiable  y con ética.</a:t>
            </a:r>
            <a:endParaRPr lang="en-US"/>
          </a:p>
          <a:p>
            <a:endParaRPr lang="en-US"/>
          </a:p>
          <a:p>
            <a:endParaRPr lang="en-US"/>
          </a:p>
          <a:p>
            <a:endParaRPr lang="en-US"/>
          </a:p>
          <a:p>
            <a:endParaRPr lang="en-US"/>
          </a:p>
          <a:p>
            <a:endParaRPr lang="en-US"/>
          </a:p>
          <a:p>
            <a:r>
              <a:rPr lang="es-SV" sz="3200">
                <a:solidFill>
                  <a:srgbClr val="4E3B30"/>
                </a:solidFill>
                <a:latin typeface="Franklin Gothic Book"/>
              </a:rPr>
              <a:t> Asignación de responsabilidades</a:t>
            </a:r>
            <a:endParaRPr lang="en-US"/>
          </a:p>
        </p:txBody>
      </p:sp>
      <p:pic>
        <p:nvPicPr>
          <p:cNvPr id="51203" name="Picture"/>
          <p:cNvPicPr>
            <a:picLocks noChangeAspect="1" noChangeArrowheads="1"/>
          </p:cNvPicPr>
          <p:nvPr/>
        </p:nvPicPr>
        <p:blipFill>
          <a:blip r:embed="rId2"/>
          <a:srcRect/>
          <a:stretch>
            <a:fillRect/>
          </a:stretch>
        </p:blipFill>
        <p:spPr bwMode="auto">
          <a:xfrm>
            <a:off x="5715000" y="4214813"/>
            <a:ext cx="2936875" cy="2276475"/>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r>
              <a:rPr lang="es-SV" sz="3600">
                <a:solidFill>
                  <a:srgbClr val="0000FF"/>
                </a:solidFill>
                <a:latin typeface="Franklin Gothic Medium" pitchFamily="34" charset="0"/>
              </a:rPr>
              <a:t>Separación de responsabilidades</a:t>
            </a:r>
            <a:endParaRPr lang="en-US"/>
          </a:p>
        </p:txBody>
      </p:sp>
      <p:sp>
        <p:nvSpPr>
          <p:cNvPr id="52226" name="TextShape 2"/>
          <p:cNvSpPr txBox="1">
            <a:spLocks noChangeArrowheads="1"/>
          </p:cNvSpPr>
          <p:nvPr/>
        </p:nvSpPr>
        <p:spPr bwMode="auto">
          <a:xfrm>
            <a:off x="595313" y="1555750"/>
            <a:ext cx="8264525" cy="4870450"/>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000000"/>
                </a:solidFill>
                <a:latin typeface="Franklin Gothic Book"/>
              </a:rPr>
              <a:t>Separación entre las operaciones y la contabilidad: la contabilidad debe estar completamente separada de otros departamentos.</a:t>
            </a:r>
            <a:endParaRPr lang="en-US"/>
          </a:p>
          <a:p>
            <a:pPr>
              <a:buSzPct val="25000"/>
              <a:buFont typeface="Wingdings 2" pitchFamily="18" charset="2"/>
              <a:buChar char=""/>
            </a:pPr>
            <a:r>
              <a:rPr lang="es-SV" sz="3200">
                <a:solidFill>
                  <a:srgbClr val="4E3B30"/>
                </a:solidFill>
                <a:latin typeface="Franklin Gothic Book"/>
              </a:rPr>
              <a:t>Entre custodia de los activos y la contabilidad</a:t>
            </a:r>
            <a:endParaRPr lang="en-US"/>
          </a:p>
          <a:p>
            <a:pPr>
              <a:buSzPct val="25000"/>
              <a:buFont typeface="Wingdings 2" pitchFamily="18" charset="2"/>
              <a:buChar char=""/>
            </a:pPr>
            <a:r>
              <a:rPr lang="es-SV" sz="3200">
                <a:solidFill>
                  <a:srgbClr val="4E3B30"/>
                </a:solidFill>
                <a:latin typeface="Franklin Gothic Book"/>
              </a:rPr>
              <a:t> Auditorías</a:t>
            </a:r>
            <a:endParaRPr lang="en-US"/>
          </a:p>
          <a:p>
            <a:pPr>
              <a:buSzPct val="25000"/>
              <a:buFont typeface="Wingdings 2" pitchFamily="18" charset="2"/>
              <a:buChar char=""/>
            </a:pPr>
            <a:r>
              <a:rPr lang="es-SV" sz="3200">
                <a:solidFill>
                  <a:srgbClr val="4E3B30"/>
                </a:solidFill>
                <a:latin typeface="Franklin Gothic Book"/>
              </a:rPr>
              <a:t>Documentos</a:t>
            </a:r>
            <a:endParaRPr lang="en-US"/>
          </a:p>
          <a:p>
            <a:pPr>
              <a:buSzPct val="25000"/>
              <a:buFont typeface="Wingdings 2" pitchFamily="18" charset="2"/>
              <a:buChar char=""/>
            </a:pPr>
            <a:r>
              <a:rPr lang="es-SV" sz="3200">
                <a:solidFill>
                  <a:srgbClr val="4E3B30"/>
                </a:solidFill>
                <a:latin typeface="Franklin Gothic Book"/>
              </a:rPr>
              <a:t>Dispositivo electrónicos</a:t>
            </a:r>
            <a:endParaRPr lang="en-US"/>
          </a:p>
        </p:txBody>
      </p:sp>
    </p:spTree>
  </p:cSld>
  <p:clrMapOvr>
    <a:masterClrMapping/>
  </p:clrMapOvr>
  <p:transition>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extShape 1"/>
          <p:cNvSpPr txBox="1">
            <a:spLocks noChangeArrowheads="1"/>
          </p:cNvSpPr>
          <p:nvPr/>
        </p:nvSpPr>
        <p:spPr bwMode="auto">
          <a:xfrm>
            <a:off x="-1588" y="549275"/>
            <a:ext cx="6635751" cy="1392238"/>
          </a:xfrm>
          <a:prstGeom prst="rect">
            <a:avLst/>
          </a:prstGeom>
          <a:noFill/>
          <a:ln w="9525">
            <a:noFill/>
            <a:miter lim="800000"/>
            <a:headEnd/>
            <a:tailEnd/>
          </a:ln>
        </p:spPr>
        <p:txBody>
          <a:bodyPr lIns="90000" tIns="45000" rIns="90000" bIns="45000"/>
          <a:lstStyle/>
          <a:p>
            <a:r>
              <a:rPr lang="es-SV" sz="3600">
                <a:solidFill>
                  <a:srgbClr val="4E3B30"/>
                </a:solidFill>
                <a:latin typeface="Franklin Gothic Medium" pitchFamily="34" charset="0"/>
              </a:rPr>
              <a:t>Controles internos para el comercio electrónico.</a:t>
            </a:r>
            <a:endParaRPr lang="en-US"/>
          </a:p>
        </p:txBody>
      </p:sp>
      <p:pic>
        <p:nvPicPr>
          <p:cNvPr id="53250" name="Picture 2"/>
          <p:cNvPicPr>
            <a:picLocks noChangeAspect="1" noChangeArrowheads="1"/>
          </p:cNvPicPr>
          <p:nvPr/>
        </p:nvPicPr>
        <p:blipFill>
          <a:blip r:embed="rId2"/>
          <a:srcRect/>
          <a:stretch>
            <a:fillRect/>
          </a:stretch>
        </p:blipFill>
        <p:spPr bwMode="auto">
          <a:xfrm>
            <a:off x="6300788" y="1557338"/>
            <a:ext cx="2317750" cy="1655762"/>
          </a:xfrm>
          <a:prstGeom prst="rect">
            <a:avLst/>
          </a:prstGeom>
          <a:noFill/>
          <a:ln w="9525">
            <a:noFill/>
            <a:miter lim="800000"/>
            <a:headEnd/>
            <a:tailEnd/>
          </a:ln>
        </p:spPr>
      </p:pic>
      <p:sp>
        <p:nvSpPr>
          <p:cNvPr id="53251" name="CustomShape 2"/>
          <p:cNvSpPr>
            <a:spLocks noChangeArrowheads="1"/>
          </p:cNvSpPr>
          <p:nvPr/>
        </p:nvSpPr>
        <p:spPr bwMode="auto">
          <a:xfrm>
            <a:off x="0" y="2060575"/>
            <a:ext cx="6227763" cy="3240088"/>
          </a:xfrm>
          <a:prstGeom prst="rect">
            <a:avLst/>
          </a:prstGeom>
          <a:noFill/>
          <a:ln w="9525">
            <a:noFill/>
            <a:miter lim="800000"/>
            <a:headEnd/>
            <a:tailEnd/>
          </a:ln>
        </p:spPr>
        <p:txBody>
          <a:bodyPr lIns="90000" tIns="45000" rIns="90000" bIns="45000"/>
          <a:lstStyle/>
          <a:p>
            <a:r>
              <a:rPr lang="es-MX" sz="2400">
                <a:solidFill>
                  <a:srgbClr val="000000"/>
                </a:solidFill>
                <a:latin typeface="Franklin Gothic Book"/>
              </a:rPr>
              <a:t>El comercio electrónico crea sus propios y únicos tipos de riesgos</a:t>
            </a:r>
            <a:endParaRPr lang="en-US" sz="2400"/>
          </a:p>
          <a:p>
            <a:endParaRPr lang="en-US" sz="2400"/>
          </a:p>
          <a:p>
            <a:r>
              <a:rPr lang="es-MX" sz="2400">
                <a:solidFill>
                  <a:srgbClr val="000000"/>
                </a:solidFill>
                <a:latin typeface="Franklin Gothic Book"/>
              </a:rPr>
              <a:t>*los jackers</a:t>
            </a:r>
            <a:endParaRPr lang="en-US" sz="2400"/>
          </a:p>
          <a:p>
            <a:r>
              <a:rPr lang="es-MX" sz="2400">
                <a:solidFill>
                  <a:srgbClr val="000000"/>
                </a:solidFill>
                <a:latin typeface="Franklin Gothic Book"/>
              </a:rPr>
              <a:t>*los números de cuentas</a:t>
            </a:r>
            <a:endParaRPr lang="en-US" sz="2400"/>
          </a:p>
          <a:p>
            <a:r>
              <a:rPr lang="es-MX" sz="2400">
                <a:solidFill>
                  <a:srgbClr val="000000"/>
                </a:solidFill>
                <a:latin typeface="Franklin Gothic Book"/>
              </a:rPr>
              <a:t>*las claves de acceso</a:t>
            </a:r>
            <a:endParaRPr lang="en-US" sz="2400"/>
          </a:p>
          <a:p>
            <a:r>
              <a:rPr lang="es-MX" sz="2400">
                <a:solidFill>
                  <a:srgbClr val="000000"/>
                </a:solidFill>
                <a:latin typeface="Franklin Gothic Book"/>
              </a:rPr>
              <a:t>*introducir virus de computadoras.</a:t>
            </a:r>
            <a:endParaRPr lang="en-US" sz="2400"/>
          </a:p>
        </p:txBody>
      </p:sp>
    </p:spTree>
  </p:cSld>
  <p:clrMapOvr>
    <a:masterClrMapping/>
  </p:clrMapOvr>
  <p:transition>
    <p:checke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2"/>
          <p:cNvPicPr>
            <a:picLocks noChangeAspect="1" noChangeArrowheads="1"/>
          </p:cNvPicPr>
          <p:nvPr/>
        </p:nvPicPr>
        <p:blipFill>
          <a:blip r:embed="rId2"/>
          <a:srcRect/>
          <a:stretch>
            <a:fillRect/>
          </a:stretch>
        </p:blipFill>
        <p:spPr bwMode="auto">
          <a:xfrm>
            <a:off x="6524625" y="285750"/>
            <a:ext cx="2619375" cy="1743075"/>
          </a:xfrm>
          <a:prstGeom prst="rect">
            <a:avLst/>
          </a:prstGeom>
          <a:noFill/>
          <a:ln w="9525">
            <a:noFill/>
            <a:miter lim="800000"/>
            <a:headEnd/>
            <a:tailEnd/>
          </a:ln>
        </p:spPr>
      </p:pic>
      <p:pic>
        <p:nvPicPr>
          <p:cNvPr id="54274" name="Picture 3"/>
          <p:cNvPicPr>
            <a:picLocks noChangeAspect="1" noChangeArrowheads="1"/>
          </p:cNvPicPr>
          <p:nvPr/>
        </p:nvPicPr>
        <p:blipFill>
          <a:blip r:embed="rId3"/>
          <a:srcRect/>
          <a:stretch>
            <a:fillRect/>
          </a:stretch>
        </p:blipFill>
        <p:spPr bwMode="auto">
          <a:xfrm>
            <a:off x="0" y="5210175"/>
            <a:ext cx="2781300" cy="1647825"/>
          </a:xfrm>
          <a:prstGeom prst="rect">
            <a:avLst/>
          </a:prstGeom>
          <a:noFill/>
          <a:ln w="9525">
            <a:noFill/>
            <a:miter lim="800000"/>
            <a:headEnd/>
            <a:tailEnd/>
          </a:ln>
        </p:spPr>
      </p:pic>
      <p:sp>
        <p:nvSpPr>
          <p:cNvPr id="54275" name="TextShape 1"/>
          <p:cNvSpPr txBox="1">
            <a:spLocks noChangeArrowheads="1"/>
          </p:cNvSpPr>
          <p:nvPr/>
        </p:nvSpPr>
        <p:spPr bwMode="auto">
          <a:xfrm>
            <a:off x="357188" y="785813"/>
            <a:ext cx="7756525" cy="1054100"/>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Números de cuentas o claves de acceso robadas</a:t>
            </a:r>
            <a:endParaRPr lang="en-US"/>
          </a:p>
        </p:txBody>
      </p:sp>
      <p:sp>
        <p:nvSpPr>
          <p:cNvPr id="165" name="TextShape 2"/>
          <p:cNvSpPr txBox="1"/>
          <p:nvPr/>
        </p:nvSpPr>
        <p:spPr>
          <a:xfrm>
            <a:off x="755650" y="1917700"/>
            <a:ext cx="7745413" cy="3876675"/>
          </a:xfrm>
          <a:prstGeom prst="rect">
            <a:avLst/>
          </a:prstGeom>
        </p:spPr>
        <p:txBody>
          <a:bodyPr lIns="90000" tIns="45000" rIns="90000" bIns="45000"/>
          <a:lstStyle/>
          <a:p>
            <a:pPr fontAlgn="auto">
              <a:spcBef>
                <a:spcPts val="0"/>
              </a:spcBef>
              <a:spcAft>
                <a:spcPts val="0"/>
              </a:spcAft>
              <a:buSzPct val="25000"/>
              <a:buFont typeface="Wingdings 2" charset="2"/>
              <a:buChar char=""/>
              <a:defRPr/>
            </a:pPr>
            <a:r>
              <a:rPr lang="es-SV" sz="3200" dirty="0">
                <a:solidFill>
                  <a:schemeClr val="bg2">
                    <a:lumMod val="50000"/>
                  </a:schemeClr>
                </a:solidFill>
                <a:latin typeface="Franklin Gothic Book"/>
                <a:ea typeface="+mn-ea"/>
                <a:cs typeface="+mn-cs"/>
              </a:rPr>
              <a:t>Ejemplo supongamos que usted compra un CD en una tienda en línea.</a:t>
            </a:r>
            <a:endParaRPr>
              <a:solidFill>
                <a:schemeClr val="bg2">
                  <a:lumMod val="50000"/>
                </a:schemeClr>
              </a:solidFill>
              <a:latin typeface="+mn-lt"/>
              <a:ea typeface="+mn-ea"/>
              <a:cs typeface="+mn-cs"/>
            </a:endParaRPr>
          </a:p>
          <a:p>
            <a:pPr fontAlgn="auto">
              <a:spcBef>
                <a:spcPts val="0"/>
              </a:spcBef>
              <a:spcAft>
                <a:spcPts val="0"/>
              </a:spcAft>
              <a:buSzPct val="25000"/>
              <a:buFont typeface="Wingdings 2" charset="2"/>
              <a:buChar char=""/>
              <a:defRPr/>
            </a:pPr>
            <a:r>
              <a:rPr lang="es-SV" sz="3200" dirty="0">
                <a:solidFill>
                  <a:schemeClr val="bg2">
                    <a:lumMod val="50000"/>
                  </a:schemeClr>
                </a:solidFill>
                <a:latin typeface="Franklin Gothic Book"/>
                <a:ea typeface="+mn-ea"/>
                <a:cs typeface="+mn-cs"/>
              </a:rPr>
              <a:t>Para hacer la compra , usted de ve crear una cuenta digital con una clave de acceso para el sitio web. Cuando usted realiza su compra, el numero de su tarjeta de crédito debe viajar por internet, y ellos lo exponen a riesgos, tanto con la información de su cuenta como con las claves de acceso. </a:t>
            </a:r>
            <a:endParaRPr>
              <a:solidFill>
                <a:schemeClr val="bg2">
                  <a:lumMod val="50000"/>
                </a:schemeClr>
              </a:solidFill>
              <a:latin typeface="+mn-lt"/>
              <a:ea typeface="+mn-ea"/>
              <a:cs typeface="+mn-cs"/>
            </a:endParaRPr>
          </a:p>
        </p:txBody>
      </p:sp>
    </p:spTree>
  </p:cSld>
  <p:clrMapOvr>
    <a:masterClrMapping/>
  </p:clrMapOvr>
  <p:transition>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2"/>
          <p:cNvPicPr>
            <a:picLocks noChangeAspect="1" noChangeArrowheads="1"/>
          </p:cNvPicPr>
          <p:nvPr/>
        </p:nvPicPr>
        <p:blipFill>
          <a:blip r:embed="rId2"/>
          <a:srcRect/>
          <a:stretch>
            <a:fillRect/>
          </a:stretch>
        </p:blipFill>
        <p:spPr bwMode="auto">
          <a:xfrm>
            <a:off x="6443663" y="4789488"/>
            <a:ext cx="2457450" cy="1855787"/>
          </a:xfrm>
          <a:prstGeom prst="rect">
            <a:avLst/>
          </a:prstGeom>
          <a:noFill/>
          <a:ln w="9525">
            <a:noFill/>
            <a:miter lim="800000"/>
            <a:headEnd/>
            <a:tailEnd/>
          </a:ln>
        </p:spPr>
      </p:pic>
      <p:sp>
        <p:nvSpPr>
          <p:cNvPr id="55298" name="TextShape 1"/>
          <p:cNvSpPr txBox="1">
            <a:spLocks noChangeArrowheads="1"/>
          </p:cNvSpPr>
          <p:nvPr/>
        </p:nvSpPr>
        <p:spPr bwMode="auto">
          <a:xfrm>
            <a:off x="688975" y="763588"/>
            <a:ext cx="7754938" cy="1054100"/>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Virus de computadoras y troyanos</a:t>
            </a:r>
            <a:endParaRPr lang="en-US"/>
          </a:p>
        </p:txBody>
      </p:sp>
      <p:sp>
        <p:nvSpPr>
          <p:cNvPr id="55299" name="TextShape 2"/>
          <p:cNvSpPr txBox="1">
            <a:spLocks noChangeArrowheads="1"/>
          </p:cNvSpPr>
          <p:nvPr/>
        </p:nvSpPr>
        <p:spPr bwMode="auto">
          <a:xfrm>
            <a:off x="304800" y="1554163"/>
            <a:ext cx="8686800" cy="4525962"/>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4E3B30"/>
                </a:solidFill>
                <a:latin typeface="Franklin Gothic Book"/>
              </a:rPr>
              <a:t>Es un programa mal intencionado que :</a:t>
            </a:r>
            <a:endParaRPr lang="en-US"/>
          </a:p>
          <a:p>
            <a:pPr>
              <a:buSzPct val="25000"/>
              <a:buFont typeface="Wingdings 2" pitchFamily="18" charset="2"/>
              <a:buAutoNum type="alphaUcParenR"/>
            </a:pPr>
            <a:r>
              <a:rPr lang="es-SV" sz="3200">
                <a:solidFill>
                  <a:srgbClr val="4E3B30"/>
                </a:solidFill>
                <a:latin typeface="Franklin Gothic Book"/>
              </a:rPr>
              <a:t>Ingresa al código de un programa sin su consentimiento.</a:t>
            </a:r>
            <a:endParaRPr lang="en-US"/>
          </a:p>
          <a:p>
            <a:pPr>
              <a:buSzPct val="25000"/>
              <a:buFont typeface="Wingdings 2" pitchFamily="18" charset="2"/>
              <a:buAutoNum type="alphaUcParenR"/>
            </a:pPr>
            <a:r>
              <a:rPr lang="es-SV" sz="3200">
                <a:solidFill>
                  <a:srgbClr val="4E3B30"/>
                </a:solidFill>
                <a:latin typeface="Franklin Gothic Book"/>
              </a:rPr>
              <a:t> realiza acciones destructivas.</a:t>
            </a:r>
            <a:endParaRPr lang="en-US"/>
          </a:p>
          <a:p>
            <a:r>
              <a:rPr lang="es-SV" sz="3200">
                <a:solidFill>
                  <a:srgbClr val="4E3B30"/>
                </a:solidFill>
                <a:latin typeface="Franklin Gothic Book"/>
              </a:rPr>
              <a:t> virus troyano : se oculta en el interior de un programa legitimo y funciona como un virus. Ambos puedes destruir y alterar archivos.</a:t>
            </a:r>
            <a:endParaRPr lang="en-US"/>
          </a:p>
          <a:p>
            <a:endParaRPr lang="en-US"/>
          </a:p>
        </p:txBody>
      </p:sp>
    </p:spTree>
  </p:cSld>
  <p:clrMapOvr>
    <a:masterClrMapping/>
  </p:clrMapOvr>
  <p:transition>
    <p:check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Shape 1"/>
          <p:cNvSpPr txBox="1">
            <a:spLocks noChangeArrowheads="1"/>
          </p:cNvSpPr>
          <p:nvPr/>
        </p:nvSpPr>
        <p:spPr bwMode="auto">
          <a:xfrm>
            <a:off x="684213" y="476250"/>
            <a:ext cx="7754937" cy="1054100"/>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Expediciones de robo de información.</a:t>
            </a:r>
            <a:endParaRPr lang="en-US"/>
          </a:p>
        </p:txBody>
      </p:sp>
      <p:sp>
        <p:nvSpPr>
          <p:cNvPr id="56322" name="TextShape 2"/>
          <p:cNvSpPr txBox="1">
            <a:spLocks noChangeArrowheads="1"/>
          </p:cNvSpPr>
          <p:nvPr/>
        </p:nvSpPr>
        <p:spPr bwMode="auto">
          <a:xfrm>
            <a:off x="304800" y="1554163"/>
            <a:ext cx="8686800" cy="4525962"/>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4E3B30"/>
                </a:solidFill>
                <a:latin typeface="Franklin Gothic Book"/>
              </a:rPr>
              <a:t>Los ladrones también roban a través de sitios web falsos, como AOL4Free.com. Este sitio web tan conocido atrae una gran cantidad de visitantes, y los ladrones obtienen números de cuentas y claves de acceso de personas incautas.</a:t>
            </a:r>
            <a:endParaRPr lang="en-US"/>
          </a:p>
          <a:p>
            <a:r>
              <a:rPr lang="es-SV" sz="3200">
                <a:solidFill>
                  <a:srgbClr val="4E3B30"/>
                </a:solidFill>
                <a:latin typeface="Franklin Gothic Book"/>
              </a:rPr>
              <a:t> </a:t>
            </a:r>
            <a:endParaRPr lang="en-US"/>
          </a:p>
        </p:txBody>
      </p:sp>
      <p:pic>
        <p:nvPicPr>
          <p:cNvPr id="56323" name="Picture 2"/>
          <p:cNvPicPr>
            <a:picLocks noChangeAspect="1" noChangeArrowheads="1"/>
          </p:cNvPicPr>
          <p:nvPr/>
        </p:nvPicPr>
        <p:blipFill>
          <a:blip r:embed="rId2"/>
          <a:srcRect/>
          <a:stretch>
            <a:fillRect/>
          </a:stretch>
        </p:blipFill>
        <p:spPr bwMode="auto">
          <a:xfrm>
            <a:off x="7092950" y="4149725"/>
            <a:ext cx="1470025" cy="1960563"/>
          </a:xfrm>
          <a:prstGeom prst="rect">
            <a:avLst/>
          </a:prstGeom>
          <a:noFill/>
          <a:ln w="9525">
            <a:noFill/>
            <a:miter lim="800000"/>
            <a:headEnd/>
            <a:tailEnd/>
          </a:ln>
        </p:spPr>
      </p:pic>
    </p:spTree>
  </p:cSld>
  <p:clrMapOvr>
    <a:masterClrMapping/>
  </p:clrMapOvr>
  <p:transition>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3"/>
          <p:cNvPicPr>
            <a:picLocks noChangeAspect="1" noChangeArrowheads="1"/>
          </p:cNvPicPr>
          <p:nvPr/>
        </p:nvPicPr>
        <p:blipFill>
          <a:blip r:embed="rId2"/>
          <a:srcRect/>
          <a:stretch>
            <a:fillRect/>
          </a:stretch>
        </p:blipFill>
        <p:spPr bwMode="auto">
          <a:xfrm>
            <a:off x="5940425" y="4292600"/>
            <a:ext cx="2141538" cy="2143125"/>
          </a:xfrm>
          <a:prstGeom prst="rect">
            <a:avLst/>
          </a:prstGeom>
          <a:noFill/>
          <a:ln w="9525">
            <a:noFill/>
            <a:miter lim="800000"/>
            <a:headEnd/>
            <a:tailEnd/>
          </a:ln>
        </p:spPr>
      </p:pic>
      <p:sp>
        <p:nvSpPr>
          <p:cNvPr id="57346"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Medidas de seguridad
</a:t>
            </a:r>
            <a:endParaRPr lang="en-US"/>
          </a:p>
        </p:txBody>
      </p:sp>
      <p:sp>
        <p:nvSpPr>
          <p:cNvPr id="57347" name="TextShape 2"/>
          <p:cNvSpPr txBox="1">
            <a:spLocks noChangeArrowheads="1"/>
          </p:cNvSpPr>
          <p:nvPr/>
        </p:nvSpPr>
        <p:spPr bwMode="auto">
          <a:xfrm>
            <a:off x="304800" y="1554163"/>
            <a:ext cx="8686800" cy="4525962"/>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4E3B30"/>
                </a:solidFill>
                <a:latin typeface="Franklin Gothic Book"/>
              </a:rPr>
              <a:t>Para tratar los riesgos q representa el comercio electrónico, las compañías han diseñado diversas medidas de seguridad, incluyendo las codificaciones y barreras de seguridad (fire</a:t>
            </a:r>
            <a:r>
              <a:rPr lang="es-SV" sz="3200">
                <a:solidFill>
                  <a:srgbClr val="262626"/>
                </a:solidFill>
                <a:latin typeface="Franklin Gothic Book"/>
              </a:rPr>
              <a:t>walls). Ya que el servidor q mantiene la codificación confidencial no sea seguro.</a:t>
            </a:r>
            <a:endParaRPr lang="en-US"/>
          </a:p>
          <a:p>
            <a:endParaRPr lang="en-US"/>
          </a:p>
        </p:txBody>
      </p:sp>
    </p:spTree>
  </p:cSld>
  <p:clrMapOvr>
    <a:masterClrMapping/>
  </p:clrMapOvr>
  <p:transition>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La cuenta bancaria como instrumento de control</a:t>
            </a:r>
            <a:endParaRPr lang="en-US"/>
          </a:p>
        </p:txBody>
      </p:sp>
      <p:sp>
        <p:nvSpPr>
          <p:cNvPr id="58370" name="TextShape 2"/>
          <p:cNvSpPr txBox="1">
            <a:spLocks noChangeArrowheads="1"/>
          </p:cNvSpPr>
          <p:nvPr/>
        </p:nvSpPr>
        <p:spPr bwMode="auto">
          <a:xfrm>
            <a:off x="304800" y="1554163"/>
            <a:ext cx="8686800" cy="4525962"/>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u="sng">
                <a:solidFill>
                  <a:srgbClr val="4E3B30"/>
                </a:solidFill>
                <a:latin typeface="Franklin Gothic Book"/>
              </a:rPr>
              <a:t>El efectivo</a:t>
            </a:r>
            <a:endParaRPr lang="en-US"/>
          </a:p>
          <a:p>
            <a:r>
              <a:rPr lang="es-SV" sz="3200">
                <a:solidFill>
                  <a:srgbClr val="4E3B30"/>
                </a:solidFill>
                <a:latin typeface="Franklin Gothic Book"/>
              </a:rPr>
              <a:t> Es el mas liquido por que es el medio de intercambio. El efectivo es fácil de ocultar  y relativamente sencillo de robar como mediada la mayoría de empresas crean controles específicos para el efectivo.</a:t>
            </a:r>
            <a:endParaRPr lang="en-US"/>
          </a:p>
          <a:p>
            <a:r>
              <a:rPr lang="es-SV" sz="3200">
                <a:solidFill>
                  <a:srgbClr val="4E3B30"/>
                </a:solidFill>
                <a:latin typeface="Franklin Gothic Book"/>
              </a:rPr>
              <a:t>Como por ejemplo poner el dinero en una cuenta bancaria por que todos los bancos tienen practicas establecidas para guardar el efectivo.</a:t>
            </a:r>
            <a:endParaRPr lang="en-US"/>
          </a:p>
          <a:p>
            <a:endParaRPr lang="en-US"/>
          </a:p>
        </p:txBody>
      </p:sp>
    </p:spTree>
  </p:cSld>
  <p:clrMapOvr>
    <a:masterClrMapping/>
  </p:clrMapOvr>
  <p:transition>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Documentos que se usan para controlar una cuenta bancaria</a:t>
            </a:r>
            <a:endParaRPr lang="en-US"/>
          </a:p>
        </p:txBody>
      </p:sp>
      <p:sp>
        <p:nvSpPr>
          <p:cNvPr id="59394" name="CustomShape 2"/>
          <p:cNvSpPr>
            <a:spLocks noChangeArrowheads="1"/>
          </p:cNvSpPr>
          <p:nvPr/>
        </p:nvSpPr>
        <p:spPr bwMode="auto">
          <a:xfrm>
            <a:off x="3824288" y="1703388"/>
            <a:ext cx="1568450" cy="1019175"/>
          </a:xfrm>
          <a:prstGeom prst="roundRect">
            <a:avLst>
              <a:gd name="adj" fmla="val 16667"/>
            </a:avLst>
          </a:prstGeom>
          <a:solidFill>
            <a:srgbClr val="A5644E"/>
          </a:solidFill>
          <a:ln w="57240">
            <a:noFill/>
            <a:round/>
            <a:headEnd/>
            <a:tailEnd/>
          </a:ln>
        </p:spPr>
        <p:txBody>
          <a:bodyPr lIns="118440" tIns="118440" rIns="68760" bIns="68760" anchor="ctr"/>
          <a:lstStyle/>
          <a:p>
            <a:pPr algn="ctr">
              <a:lnSpc>
                <a:spcPct val="90000"/>
              </a:lnSpc>
            </a:pPr>
            <a:r>
              <a:rPr lang="es-MX">
                <a:solidFill>
                  <a:srgbClr val="FFFFFF"/>
                </a:solidFill>
                <a:latin typeface="Franklin Gothic Book"/>
              </a:rPr>
              <a:t>Registro de firmas</a:t>
            </a:r>
            <a:endParaRPr lang="en-US"/>
          </a:p>
        </p:txBody>
      </p:sp>
      <p:sp>
        <p:nvSpPr>
          <p:cNvPr id="59395" name="CustomShape 3"/>
          <p:cNvSpPr>
            <a:spLocks noChangeArrowheads="1"/>
          </p:cNvSpPr>
          <p:nvPr/>
        </p:nvSpPr>
        <p:spPr bwMode="auto">
          <a:xfrm>
            <a:off x="2568575" y="2212975"/>
            <a:ext cx="4078288" cy="4078288"/>
          </a:xfrm>
          <a:prstGeom prst="rect">
            <a:avLst/>
          </a:prstGeom>
          <a:noFill/>
          <a:ln w="9360">
            <a:solidFill>
              <a:srgbClr val="F0A22E"/>
            </a:solidFill>
            <a:round/>
            <a:headEnd/>
            <a:tailEnd type="arrow" w="med" len="med"/>
          </a:ln>
        </p:spPr>
        <p:txBody>
          <a:bodyPr/>
          <a:lstStyle/>
          <a:p>
            <a:endParaRPr lang="en-US"/>
          </a:p>
        </p:txBody>
      </p:sp>
      <p:sp>
        <p:nvSpPr>
          <p:cNvPr id="59396" name="CustomShape 4"/>
          <p:cNvSpPr>
            <a:spLocks noChangeArrowheads="1"/>
          </p:cNvSpPr>
          <p:nvPr/>
        </p:nvSpPr>
        <p:spPr bwMode="auto">
          <a:xfrm>
            <a:off x="5762625" y="3113088"/>
            <a:ext cx="1568450" cy="1019175"/>
          </a:xfrm>
          <a:prstGeom prst="roundRect">
            <a:avLst>
              <a:gd name="adj" fmla="val 16667"/>
            </a:avLst>
          </a:prstGeom>
          <a:solidFill>
            <a:srgbClr val="FF0000"/>
          </a:solidFill>
          <a:ln w="57240">
            <a:noFill/>
            <a:round/>
            <a:headEnd/>
            <a:tailEnd/>
          </a:ln>
        </p:spPr>
        <p:txBody>
          <a:bodyPr lIns="118440" tIns="118440" rIns="68760" bIns="68760" anchor="ctr"/>
          <a:lstStyle/>
          <a:p>
            <a:pPr algn="ctr">
              <a:lnSpc>
                <a:spcPct val="90000"/>
              </a:lnSpc>
            </a:pPr>
            <a:r>
              <a:rPr lang="es-MX">
                <a:solidFill>
                  <a:srgbClr val="FFFFFF"/>
                </a:solidFill>
                <a:latin typeface="Franklin Gothic Book"/>
              </a:rPr>
              <a:t>Comprobante ficha de deposito</a:t>
            </a:r>
            <a:endParaRPr lang="en-US"/>
          </a:p>
        </p:txBody>
      </p:sp>
      <p:sp>
        <p:nvSpPr>
          <p:cNvPr id="59397" name="CustomShape 5"/>
          <p:cNvSpPr>
            <a:spLocks noChangeArrowheads="1"/>
          </p:cNvSpPr>
          <p:nvPr/>
        </p:nvSpPr>
        <p:spPr bwMode="auto">
          <a:xfrm>
            <a:off x="2568575" y="2212975"/>
            <a:ext cx="4078288" cy="4078288"/>
          </a:xfrm>
          <a:prstGeom prst="rect">
            <a:avLst/>
          </a:prstGeom>
          <a:noFill/>
          <a:ln w="9360">
            <a:solidFill>
              <a:srgbClr val="F0A22E"/>
            </a:solidFill>
            <a:round/>
            <a:headEnd/>
            <a:tailEnd type="arrow" w="med" len="med"/>
          </a:ln>
        </p:spPr>
        <p:txBody>
          <a:bodyPr/>
          <a:lstStyle/>
          <a:p>
            <a:endParaRPr lang="en-US"/>
          </a:p>
        </p:txBody>
      </p:sp>
      <p:sp>
        <p:nvSpPr>
          <p:cNvPr id="59398" name="CustomShape 6"/>
          <p:cNvSpPr>
            <a:spLocks noChangeArrowheads="1"/>
          </p:cNvSpPr>
          <p:nvPr/>
        </p:nvSpPr>
        <p:spPr bwMode="auto">
          <a:xfrm>
            <a:off x="5021263" y="5391150"/>
            <a:ext cx="1570037" cy="1020763"/>
          </a:xfrm>
          <a:prstGeom prst="roundRect">
            <a:avLst>
              <a:gd name="adj" fmla="val 16667"/>
            </a:avLst>
          </a:prstGeom>
          <a:solidFill>
            <a:srgbClr val="00B050"/>
          </a:solidFill>
          <a:ln w="57240">
            <a:noFill/>
            <a:round/>
            <a:headEnd/>
            <a:tailEnd/>
          </a:ln>
        </p:spPr>
        <p:txBody>
          <a:bodyPr lIns="118440" tIns="118440" rIns="68760" bIns="68760" anchor="ctr"/>
          <a:lstStyle/>
          <a:p>
            <a:pPr algn="ctr">
              <a:lnSpc>
                <a:spcPct val="90000"/>
              </a:lnSpc>
            </a:pPr>
            <a:r>
              <a:rPr lang="es-MX">
                <a:solidFill>
                  <a:srgbClr val="FFFFFF"/>
                </a:solidFill>
                <a:latin typeface="Franklin Gothic Book"/>
              </a:rPr>
              <a:t>Cheque</a:t>
            </a:r>
            <a:endParaRPr lang="en-US"/>
          </a:p>
        </p:txBody>
      </p:sp>
      <p:sp>
        <p:nvSpPr>
          <p:cNvPr id="59399" name="CustomShape 7"/>
          <p:cNvSpPr>
            <a:spLocks noChangeArrowheads="1"/>
          </p:cNvSpPr>
          <p:nvPr/>
        </p:nvSpPr>
        <p:spPr bwMode="auto">
          <a:xfrm>
            <a:off x="2568575" y="2212975"/>
            <a:ext cx="4078288" cy="4078288"/>
          </a:xfrm>
          <a:prstGeom prst="rect">
            <a:avLst/>
          </a:prstGeom>
          <a:noFill/>
          <a:ln w="9360">
            <a:solidFill>
              <a:srgbClr val="F0A22E"/>
            </a:solidFill>
            <a:round/>
            <a:headEnd/>
            <a:tailEnd type="arrow" w="med" len="med"/>
          </a:ln>
        </p:spPr>
        <p:txBody>
          <a:bodyPr/>
          <a:lstStyle/>
          <a:p>
            <a:endParaRPr lang="en-US"/>
          </a:p>
        </p:txBody>
      </p:sp>
      <p:sp>
        <p:nvSpPr>
          <p:cNvPr id="59400" name="CustomShape 8"/>
          <p:cNvSpPr>
            <a:spLocks noChangeArrowheads="1"/>
          </p:cNvSpPr>
          <p:nvPr/>
        </p:nvSpPr>
        <p:spPr bwMode="auto">
          <a:xfrm>
            <a:off x="2625725" y="5391150"/>
            <a:ext cx="1568450" cy="1020763"/>
          </a:xfrm>
          <a:prstGeom prst="roundRect">
            <a:avLst>
              <a:gd name="adj" fmla="val 16667"/>
            </a:avLst>
          </a:prstGeom>
          <a:solidFill>
            <a:srgbClr val="002060"/>
          </a:solidFill>
          <a:ln w="57240">
            <a:noFill/>
            <a:round/>
            <a:headEnd/>
            <a:tailEnd/>
          </a:ln>
        </p:spPr>
        <p:txBody>
          <a:bodyPr lIns="118440" tIns="118440" rIns="68760" bIns="68760" anchor="ctr"/>
          <a:lstStyle/>
          <a:p>
            <a:pPr algn="ctr">
              <a:lnSpc>
                <a:spcPct val="90000"/>
              </a:lnSpc>
            </a:pPr>
            <a:r>
              <a:rPr lang="es-MX">
                <a:solidFill>
                  <a:srgbClr val="FFFFFF"/>
                </a:solidFill>
                <a:latin typeface="Franklin Gothic Book"/>
              </a:rPr>
              <a:t>Estado de cuenta bancaria</a:t>
            </a:r>
            <a:endParaRPr lang="en-US"/>
          </a:p>
        </p:txBody>
      </p:sp>
      <p:sp>
        <p:nvSpPr>
          <p:cNvPr id="59401" name="CustomShape 9"/>
          <p:cNvSpPr>
            <a:spLocks noChangeArrowheads="1"/>
          </p:cNvSpPr>
          <p:nvPr/>
        </p:nvSpPr>
        <p:spPr bwMode="auto">
          <a:xfrm>
            <a:off x="2568575" y="2212975"/>
            <a:ext cx="4078288" cy="4078288"/>
          </a:xfrm>
          <a:prstGeom prst="rect">
            <a:avLst/>
          </a:prstGeom>
          <a:noFill/>
          <a:ln w="9360">
            <a:solidFill>
              <a:srgbClr val="F0A22E"/>
            </a:solidFill>
            <a:round/>
            <a:headEnd/>
            <a:tailEnd type="arrow" w="med" len="med"/>
          </a:ln>
        </p:spPr>
        <p:txBody>
          <a:bodyPr/>
          <a:lstStyle/>
          <a:p>
            <a:endParaRPr lang="en-US"/>
          </a:p>
        </p:txBody>
      </p:sp>
      <p:sp>
        <p:nvSpPr>
          <p:cNvPr id="59402" name="CustomShape 10"/>
          <p:cNvSpPr>
            <a:spLocks noChangeArrowheads="1"/>
          </p:cNvSpPr>
          <p:nvPr/>
        </p:nvSpPr>
        <p:spPr bwMode="auto">
          <a:xfrm>
            <a:off x="1884363" y="3113088"/>
            <a:ext cx="1568450" cy="1019175"/>
          </a:xfrm>
          <a:prstGeom prst="roundRect">
            <a:avLst>
              <a:gd name="adj" fmla="val 16667"/>
            </a:avLst>
          </a:prstGeom>
          <a:solidFill>
            <a:srgbClr val="F0A22E"/>
          </a:solidFill>
          <a:ln w="57240">
            <a:noFill/>
            <a:round/>
            <a:headEnd/>
            <a:tailEnd/>
          </a:ln>
        </p:spPr>
        <p:txBody>
          <a:bodyPr lIns="118440" tIns="118440" rIns="68760" bIns="68760" anchor="ctr"/>
          <a:lstStyle/>
          <a:p>
            <a:pPr algn="ctr">
              <a:lnSpc>
                <a:spcPct val="90000"/>
              </a:lnSpc>
            </a:pPr>
            <a:r>
              <a:rPr lang="es-MX">
                <a:solidFill>
                  <a:srgbClr val="FFFFFF"/>
                </a:solidFill>
                <a:latin typeface="Franklin Gothic Book"/>
              </a:rPr>
              <a:t>Conciliación bancaria</a:t>
            </a:r>
            <a:endParaRPr lang="en-US"/>
          </a:p>
        </p:txBody>
      </p:sp>
      <p:sp>
        <p:nvSpPr>
          <p:cNvPr id="59403" name="CustomShape 11"/>
          <p:cNvSpPr>
            <a:spLocks noChangeArrowheads="1"/>
          </p:cNvSpPr>
          <p:nvPr/>
        </p:nvSpPr>
        <p:spPr bwMode="auto">
          <a:xfrm>
            <a:off x="2568575" y="2212975"/>
            <a:ext cx="4078288" cy="4078288"/>
          </a:xfrm>
          <a:prstGeom prst="rect">
            <a:avLst/>
          </a:prstGeom>
          <a:noFill/>
          <a:ln w="9360">
            <a:solidFill>
              <a:srgbClr val="F0A22E"/>
            </a:solidFill>
            <a:round/>
            <a:headEnd/>
            <a:tailEnd type="arrow" w="med" len="med"/>
          </a:ln>
        </p:spPr>
        <p:txBody>
          <a:bodyPr/>
          <a:lstStyle/>
          <a:p>
            <a:endParaRPr lang="en-US"/>
          </a:p>
        </p:txBody>
      </p:sp>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Shape 1"/>
          <p:cNvSpPr txBox="1">
            <a:spLocks noChangeArrowheads="1"/>
          </p:cNvSpPr>
          <p:nvPr/>
        </p:nvSpPr>
        <p:spPr bwMode="auto">
          <a:xfrm>
            <a:off x="381000" y="4852988"/>
            <a:ext cx="8458200" cy="1222375"/>
          </a:xfrm>
          <a:prstGeom prst="rect">
            <a:avLst/>
          </a:prstGeom>
          <a:noFill/>
          <a:ln w="9525">
            <a:noFill/>
            <a:miter lim="800000"/>
            <a:headEnd/>
            <a:tailEnd/>
          </a:ln>
        </p:spPr>
        <p:txBody>
          <a:bodyPr lIns="90000" tIns="45000" rIns="90000" bIns="45000"/>
          <a:lstStyle/>
          <a:p>
            <a:r>
              <a:rPr lang="es-SV" sz="3600">
                <a:solidFill>
                  <a:srgbClr val="4E3B30"/>
                </a:solidFill>
                <a:latin typeface="Franklin Gothic Medium" pitchFamily="34" charset="0"/>
              </a:rPr>
              <a:t>Control Interno </a:t>
            </a:r>
            <a:endParaRPr lang="en-US"/>
          </a:p>
        </p:txBody>
      </p:sp>
      <p:sp>
        <p:nvSpPr>
          <p:cNvPr id="41986" name="TextShape 2"/>
          <p:cNvSpPr txBox="1">
            <a:spLocks noChangeArrowheads="1"/>
          </p:cNvSpPr>
          <p:nvPr/>
        </p:nvSpPr>
        <p:spPr bwMode="auto">
          <a:xfrm>
            <a:off x="381000" y="3886200"/>
            <a:ext cx="8458200" cy="914400"/>
          </a:xfrm>
          <a:prstGeom prst="rect">
            <a:avLst/>
          </a:prstGeom>
          <a:noFill/>
          <a:ln w="9525">
            <a:noFill/>
            <a:miter lim="800000"/>
            <a:headEnd/>
            <a:tailEnd/>
          </a:ln>
        </p:spPr>
        <p:txBody>
          <a:bodyPr lIns="90000" tIns="45000" rIns="90000" bIns="45000" anchor="b"/>
          <a:lstStyle/>
          <a:p>
            <a:pPr algn="ctr"/>
            <a:endParaRPr lang="en-US"/>
          </a:p>
        </p:txBody>
      </p:sp>
      <p:pic>
        <p:nvPicPr>
          <p:cNvPr id="41987" name="Picture"/>
          <p:cNvPicPr>
            <a:picLocks noChangeAspect="1" noChangeArrowheads="1"/>
          </p:cNvPicPr>
          <p:nvPr/>
        </p:nvPicPr>
        <p:blipFill>
          <a:blip r:embed="rId2"/>
          <a:srcRect/>
          <a:stretch>
            <a:fillRect/>
          </a:stretch>
        </p:blipFill>
        <p:spPr bwMode="auto">
          <a:xfrm>
            <a:off x="4857750" y="1214438"/>
            <a:ext cx="2659063" cy="2814637"/>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2"/>
          <p:cNvPicPr>
            <a:picLocks noChangeAspect="1" noChangeArrowheads="1"/>
          </p:cNvPicPr>
          <p:nvPr/>
        </p:nvPicPr>
        <p:blipFill>
          <a:blip r:embed="rId2"/>
          <a:srcRect/>
          <a:stretch>
            <a:fillRect/>
          </a:stretch>
        </p:blipFill>
        <p:spPr bwMode="auto">
          <a:xfrm>
            <a:off x="4648200" y="2000250"/>
            <a:ext cx="4289425" cy="2573338"/>
          </a:xfrm>
          <a:prstGeom prst="rect">
            <a:avLst/>
          </a:prstGeom>
          <a:noFill/>
          <a:ln w="9525">
            <a:noFill/>
            <a:miter lim="800000"/>
            <a:headEnd/>
            <a:tailEnd/>
          </a:ln>
        </p:spPr>
      </p:pic>
      <p:sp>
        <p:nvSpPr>
          <p:cNvPr id="60418" name="TextShape 1"/>
          <p:cNvSpPr txBox="1">
            <a:spLocks noChangeArrowheads="1"/>
          </p:cNvSpPr>
          <p:nvPr/>
        </p:nvSpPr>
        <p:spPr bwMode="auto">
          <a:xfrm>
            <a:off x="539750" y="476250"/>
            <a:ext cx="8004175" cy="690563"/>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Control INTERNO SOBRE LAS ENTRADAS DE EFECTIVO.</a:t>
            </a:r>
            <a:endParaRPr lang="en-US"/>
          </a:p>
        </p:txBody>
      </p:sp>
      <p:sp>
        <p:nvSpPr>
          <p:cNvPr id="191" name="TextShape 2"/>
          <p:cNvSpPr txBox="1"/>
          <p:nvPr/>
        </p:nvSpPr>
        <p:spPr>
          <a:xfrm>
            <a:off x="514350" y="1416050"/>
            <a:ext cx="8004175" cy="1609725"/>
          </a:xfrm>
          <a:prstGeom prst="rect">
            <a:avLst/>
          </a:prstGeom>
        </p:spPr>
        <p:txBody>
          <a:bodyPr lIns="90000" tIns="45000" rIns="90000" bIns="45000" anchor="ctr"/>
          <a:lstStyle/>
          <a:p>
            <a:pPr fontAlgn="auto">
              <a:spcBef>
                <a:spcPts val="0"/>
              </a:spcBef>
              <a:spcAft>
                <a:spcPts val="0"/>
              </a:spcAft>
              <a:defRPr/>
            </a:pPr>
            <a:r>
              <a:rPr lang="es-SV" sz="2000" dirty="0">
                <a:solidFill>
                  <a:schemeClr val="accent2">
                    <a:lumMod val="75000"/>
                  </a:schemeClr>
                </a:solidFill>
                <a:latin typeface="Franklin Gothic Medium"/>
                <a:ea typeface="+mn-ea"/>
                <a:cs typeface="+mn-cs"/>
              </a:rPr>
              <a:t>Para tener una mayor seguridad, las empresas debe depositar todas las entradas de efectivo lo antes posible, estas entradas de efectivo pueden ser recibidas atreves del efectivo por las ventas de mostrador y atreves del correo, cada una tiene sus propias medidas de seguridad. </a:t>
            </a:r>
            <a:endParaRPr>
              <a:solidFill>
                <a:schemeClr val="accent2">
                  <a:lumMod val="75000"/>
                </a:schemeClr>
              </a:solidFill>
              <a:latin typeface="+mn-lt"/>
              <a:ea typeface="+mn-ea"/>
              <a:cs typeface="+mn-cs"/>
            </a:endParaRPr>
          </a:p>
          <a:p>
            <a:pPr fontAlgn="auto">
              <a:spcBef>
                <a:spcPts val="0"/>
              </a:spcBef>
              <a:spcAft>
                <a:spcPts val="0"/>
              </a:spcAft>
              <a:defRPr/>
            </a:pPr>
            <a:endParaRPr>
              <a:latin typeface="+mn-lt"/>
              <a:ea typeface="+mn-ea"/>
              <a:cs typeface="+mn-cs"/>
            </a:endParaRPr>
          </a:p>
        </p:txBody>
      </p:sp>
      <p:sp>
        <p:nvSpPr>
          <p:cNvPr id="192" name="TextShape 3"/>
          <p:cNvSpPr txBox="1"/>
          <p:nvPr/>
        </p:nvSpPr>
        <p:spPr>
          <a:xfrm>
            <a:off x="514350" y="2921000"/>
            <a:ext cx="5173663" cy="3479800"/>
          </a:xfrm>
          <a:prstGeom prst="rect">
            <a:avLst/>
          </a:prstGeom>
        </p:spPr>
        <p:txBody>
          <a:bodyPr lIns="90000" tIns="45000" rIns="90000" bIns="45000"/>
          <a:lstStyle/>
          <a:p>
            <a:pPr fontAlgn="auto">
              <a:spcBef>
                <a:spcPts val="0"/>
              </a:spcBef>
              <a:spcAft>
                <a:spcPts val="0"/>
              </a:spcAft>
              <a:buSzPct val="25000"/>
              <a:buFont typeface="Wingdings 2" charset="2"/>
              <a:buChar char=""/>
              <a:defRPr/>
            </a:pPr>
            <a:r>
              <a:rPr lang="es-SV" sz="2400" dirty="0">
                <a:solidFill>
                  <a:schemeClr val="accent2">
                    <a:lumMod val="75000"/>
                  </a:schemeClr>
                </a:solidFill>
                <a:latin typeface="Franklin Gothic Book"/>
                <a:ea typeface="+mn-ea"/>
                <a:cs typeface="+mn-cs"/>
              </a:rPr>
              <a:t>Si el dinero ingresa atreves de el mostrador de la tienda, la terminal del punto de venta (caja registradora) proporciona un control  sobre las entradas y salidas de efectivo. Al final del día un gerente revisa el efectivo comparando el registro de la venta del día, y luego de esto el dinero puede ser depositado una o varias veces al día, esto previene el robo del empleado. </a:t>
            </a:r>
            <a:endParaRPr>
              <a:solidFill>
                <a:schemeClr val="accent2">
                  <a:lumMod val="75000"/>
                </a:schemeClr>
              </a:solidFill>
              <a:latin typeface="+mn-lt"/>
              <a:ea typeface="+mn-ea"/>
              <a:cs typeface="+mn-cs"/>
            </a:endParaRPr>
          </a:p>
          <a:p>
            <a:pPr fontAlgn="auto">
              <a:spcBef>
                <a:spcPts val="0"/>
              </a:spcBef>
              <a:spcAft>
                <a:spcPts val="0"/>
              </a:spcAft>
              <a:buSzPct val="25000"/>
              <a:buFont typeface="Wingdings 2" charset="2"/>
              <a:buChar char=""/>
              <a:defRPr/>
            </a:pPr>
            <a:r>
              <a:rPr lang="es-SV" sz="2400" dirty="0">
                <a:solidFill>
                  <a:srgbClr val="D38E28"/>
                </a:solidFill>
                <a:latin typeface="Franklin Gothic Book"/>
                <a:ea typeface="+mn-ea"/>
                <a:cs typeface="+mn-cs"/>
              </a:rPr>
              <a:t>Si el ingreso del dinero fue ingresado por correo  el procedimiento depende de la administración de la empresa, pero como un ejemplo seria que existe una sala especial controlada por un empleado para el ingreso del correo, luego de la sala de correo estos se envían todos los cheques al tesorero el cual  deposita el dinero en el banco, después se envían las remesas al departamento de contabilidad para que realicen los  asientos de diario. Otro control sobre las entradas de efectivo es que las empresas utilizan un sistema de caja cerrada él en cual los clientes  envían directamente  sus cheques a la cuenta bancaria de la empresa.</a:t>
            </a:r>
            <a:endParaRPr>
              <a:latin typeface="+mn-lt"/>
              <a:ea typeface="+mn-ea"/>
              <a:cs typeface="+mn-cs"/>
            </a:endParaRPr>
          </a:p>
          <a:p>
            <a:pPr fontAlgn="auto">
              <a:spcBef>
                <a:spcPts val="0"/>
              </a:spcBef>
              <a:spcAft>
                <a:spcPts val="0"/>
              </a:spcAft>
              <a:defRPr/>
            </a:pPr>
            <a:endParaRPr>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2"/>
          <p:cNvPicPr>
            <a:picLocks noChangeAspect="1" noChangeArrowheads="1"/>
          </p:cNvPicPr>
          <p:nvPr/>
        </p:nvPicPr>
        <p:blipFill>
          <a:blip r:embed="rId2"/>
          <a:srcRect/>
          <a:stretch>
            <a:fillRect/>
          </a:stretch>
        </p:blipFill>
        <p:spPr bwMode="auto">
          <a:xfrm>
            <a:off x="4911725" y="2073275"/>
            <a:ext cx="3762375" cy="2427288"/>
          </a:xfrm>
          <a:prstGeom prst="rect">
            <a:avLst/>
          </a:prstGeom>
          <a:noFill/>
          <a:ln w="9525">
            <a:noFill/>
            <a:miter lim="800000"/>
            <a:headEnd/>
            <a:tailEnd/>
          </a:ln>
        </p:spPr>
      </p:pic>
      <p:sp>
        <p:nvSpPr>
          <p:cNvPr id="61442" name="TextShape 1"/>
          <p:cNvSpPr txBox="1">
            <a:spLocks noChangeArrowheads="1"/>
          </p:cNvSpPr>
          <p:nvPr/>
        </p:nvSpPr>
        <p:spPr bwMode="auto">
          <a:xfrm>
            <a:off x="514350" y="609600"/>
            <a:ext cx="7597775" cy="1244600"/>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Control interno sobre los pagos en efectivo </a:t>
            </a:r>
            <a:endParaRPr lang="en-US"/>
          </a:p>
        </p:txBody>
      </p:sp>
      <p:sp>
        <p:nvSpPr>
          <p:cNvPr id="61443" name="TextShape 2"/>
          <p:cNvSpPr txBox="1">
            <a:spLocks noChangeArrowheads="1"/>
          </p:cNvSpPr>
          <p:nvPr/>
        </p:nvSpPr>
        <p:spPr bwMode="auto">
          <a:xfrm>
            <a:off x="514350" y="1854200"/>
            <a:ext cx="7850188" cy="1854200"/>
          </a:xfrm>
          <a:prstGeom prst="rect">
            <a:avLst/>
          </a:prstGeom>
          <a:noFill/>
          <a:ln w="9525">
            <a:noFill/>
            <a:miter lim="800000"/>
            <a:headEnd/>
            <a:tailEnd/>
          </a:ln>
        </p:spPr>
        <p:txBody>
          <a:bodyPr lIns="90000" tIns="45000" rIns="90000" bIns="45000" anchor="ctr"/>
          <a:lstStyle/>
          <a:p>
            <a:endParaRPr lang="en-US"/>
          </a:p>
          <a:p>
            <a:endParaRPr lang="en-US"/>
          </a:p>
          <a:p>
            <a:endParaRPr lang="en-US"/>
          </a:p>
          <a:p>
            <a:r>
              <a:rPr lang="es-SV" sz="2000">
                <a:solidFill>
                  <a:srgbClr val="B17722"/>
                </a:solidFill>
                <a:latin typeface="Franklin Gothic Medium" pitchFamily="34" charset="0"/>
              </a:rPr>
              <a:t>Las compañías hacen la mayoría de sus pagos usando cheques, o también pagan pequeñas cantidades  a partir de un fondo pequeño de caja chica. Si la empresa realiza un pago con cheque  se tiene que tener un importante control interno, por las siguientes razones:</a:t>
            </a:r>
            <a:endParaRPr lang="en-US"/>
          </a:p>
          <a:p>
            <a:endParaRPr lang="en-US"/>
          </a:p>
        </p:txBody>
      </p:sp>
      <p:sp>
        <p:nvSpPr>
          <p:cNvPr id="61444" name="TextShape 3"/>
          <p:cNvSpPr txBox="1">
            <a:spLocks noChangeArrowheads="1"/>
          </p:cNvSpPr>
          <p:nvPr/>
        </p:nvSpPr>
        <p:spPr bwMode="auto">
          <a:xfrm>
            <a:off x="468313" y="3500438"/>
            <a:ext cx="7483475" cy="2921000"/>
          </a:xfrm>
          <a:prstGeom prst="rect">
            <a:avLst/>
          </a:prstGeom>
          <a:noFill/>
          <a:ln w="9525">
            <a:noFill/>
            <a:miter lim="800000"/>
            <a:headEnd/>
            <a:tailEnd/>
          </a:ln>
        </p:spPr>
        <p:txBody>
          <a:bodyPr lIns="90000" tIns="45000" rIns="90000" bIns="45000"/>
          <a:lstStyle/>
          <a:p>
            <a:r>
              <a:rPr lang="es-SV" sz="2000">
                <a:solidFill>
                  <a:srgbClr val="D38E28"/>
                </a:solidFill>
                <a:latin typeface="Franklin Gothic Book"/>
              </a:rPr>
              <a:t> </a:t>
            </a:r>
            <a:endParaRPr lang="en-US"/>
          </a:p>
          <a:p>
            <a:endParaRPr lang="en-US"/>
          </a:p>
          <a:p>
            <a:pPr>
              <a:buSzPct val="25000"/>
              <a:buFont typeface="Arial" charset="0"/>
              <a:buChar char="•"/>
            </a:pPr>
            <a:r>
              <a:rPr lang="es-SV" sz="2000">
                <a:solidFill>
                  <a:srgbClr val="D38E28"/>
                </a:solidFill>
                <a:latin typeface="Franklin Gothic Book"/>
              </a:rPr>
              <a:t>El cheque Brinda un registro del pago.</a:t>
            </a:r>
            <a:endParaRPr lang="en-US"/>
          </a:p>
          <a:p>
            <a:pPr>
              <a:buSzPct val="25000"/>
              <a:buFont typeface="Arial" charset="0"/>
              <a:buChar char="•"/>
            </a:pPr>
            <a:r>
              <a:rPr lang="es-SV" sz="2000">
                <a:solidFill>
                  <a:srgbClr val="D38E28"/>
                </a:solidFill>
                <a:latin typeface="Franklin Gothic Book"/>
              </a:rPr>
              <a:t>El cheque debe ser firmado por un funcionario autorizado.</a:t>
            </a:r>
            <a:endParaRPr lang="en-US"/>
          </a:p>
          <a:p>
            <a:pPr>
              <a:buSzPct val="25000"/>
              <a:buFont typeface="Arial" charset="0"/>
              <a:buChar char="•"/>
            </a:pPr>
            <a:r>
              <a:rPr lang="es-SV" sz="2000">
                <a:solidFill>
                  <a:srgbClr val="D38E28"/>
                </a:solidFill>
                <a:latin typeface="Franklin Gothic Book"/>
              </a:rPr>
              <a:t>Antes de firmar el cheque, el funcionario revisa la factura  u otra evidencia que sustentan el cheque.</a:t>
            </a:r>
            <a:endParaRPr lang="en-US"/>
          </a:p>
          <a:p>
            <a:endParaRPr lang="en-US"/>
          </a:p>
        </p:txBody>
      </p:sp>
    </p:spTree>
  </p:cSld>
  <p:clrMapOvr>
    <a:masterClrMapping/>
  </p:clrMapOvr>
  <p:transition>
    <p:pu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r>
              <a:rPr lang="es-SV" sz="3600" b="1">
                <a:solidFill>
                  <a:srgbClr val="4E3B30"/>
                </a:solidFill>
                <a:latin typeface="Franklin Gothic Medium" pitchFamily="34" charset="0"/>
              </a:rPr>
              <a:t>Sistema de Vales</a:t>
            </a:r>
            <a:endParaRPr lang="en-US"/>
          </a:p>
        </p:txBody>
      </p:sp>
      <p:sp>
        <p:nvSpPr>
          <p:cNvPr id="62466" name="TextShape 2"/>
          <p:cNvSpPr txBox="1">
            <a:spLocks noChangeArrowheads="1"/>
          </p:cNvSpPr>
          <p:nvPr/>
        </p:nvSpPr>
        <p:spPr bwMode="auto">
          <a:xfrm>
            <a:off x="514350" y="2065338"/>
            <a:ext cx="8351838" cy="3725862"/>
          </a:xfrm>
          <a:prstGeom prst="rect">
            <a:avLst/>
          </a:prstGeom>
          <a:noFill/>
          <a:ln w="9525">
            <a:noFill/>
            <a:miter lim="800000"/>
            <a:headEnd/>
            <a:tailEnd/>
          </a:ln>
        </p:spPr>
        <p:txBody>
          <a:bodyPr lIns="90000" tIns="45000" rIns="90000" bIns="45000"/>
          <a:lstStyle/>
          <a:p>
            <a:r>
              <a:rPr lang="es-SV" sz="2000">
                <a:solidFill>
                  <a:srgbClr val="4E3B30"/>
                </a:solidFill>
                <a:latin typeface="Franklin Gothic Book"/>
              </a:rPr>
              <a:t>Muchas compañías utilizan un sistema de vales para el control interno de los pagos en efectivo. Un vale es un documento que autoriza un pago de efectivo, en este sistema se utiliza:</a:t>
            </a:r>
            <a:endParaRPr lang="en-US"/>
          </a:p>
          <a:p>
            <a:r>
              <a:rPr lang="es-SV" sz="2000">
                <a:solidFill>
                  <a:srgbClr val="4E3B30"/>
                </a:solidFill>
                <a:latin typeface="Franklin Gothic Book"/>
              </a:rPr>
              <a:t> </a:t>
            </a:r>
            <a:endParaRPr lang="en-US"/>
          </a:p>
          <a:p>
            <a:pPr>
              <a:buSzPct val="25000"/>
              <a:buFont typeface="Wingdings 2" pitchFamily="18" charset="2"/>
              <a:buChar char=""/>
            </a:pPr>
            <a:r>
              <a:rPr lang="es-SV" sz="2000">
                <a:solidFill>
                  <a:srgbClr val="4E3B30"/>
                </a:solidFill>
                <a:latin typeface="Franklin Gothic Book"/>
              </a:rPr>
              <a:t>Vales</a:t>
            </a:r>
            <a:endParaRPr lang="en-US"/>
          </a:p>
          <a:p>
            <a:pPr>
              <a:buSzPct val="25000"/>
              <a:buFont typeface="Wingdings 2" pitchFamily="18" charset="2"/>
              <a:buChar char=""/>
            </a:pPr>
            <a:r>
              <a:rPr lang="es-SV" sz="2000">
                <a:solidFill>
                  <a:srgbClr val="4E3B30"/>
                </a:solidFill>
                <a:latin typeface="Franklin Gothic Book"/>
              </a:rPr>
              <a:t>Registro de Vales</a:t>
            </a:r>
            <a:endParaRPr lang="en-US"/>
          </a:p>
          <a:p>
            <a:pPr>
              <a:buSzPct val="25000"/>
              <a:buFont typeface="Wingdings 2" pitchFamily="18" charset="2"/>
              <a:buChar char=""/>
            </a:pPr>
            <a:r>
              <a:rPr lang="es-SV" sz="2000">
                <a:solidFill>
                  <a:srgbClr val="4E3B30"/>
                </a:solidFill>
                <a:latin typeface="Franklin Gothic Book"/>
              </a:rPr>
              <a:t>Registro de cheques</a:t>
            </a:r>
            <a:endParaRPr lang="en-US"/>
          </a:p>
          <a:p>
            <a:endParaRPr lang="en-US"/>
          </a:p>
        </p:txBody>
      </p:sp>
      <p:pic>
        <p:nvPicPr>
          <p:cNvPr id="62467" name="Picture 2"/>
          <p:cNvPicPr>
            <a:picLocks noChangeAspect="1" noChangeArrowheads="1"/>
          </p:cNvPicPr>
          <p:nvPr/>
        </p:nvPicPr>
        <p:blipFill>
          <a:blip r:embed="rId2"/>
          <a:srcRect/>
          <a:stretch>
            <a:fillRect/>
          </a:stretch>
        </p:blipFill>
        <p:spPr bwMode="auto">
          <a:xfrm>
            <a:off x="4313238" y="3522663"/>
            <a:ext cx="4046537" cy="2965450"/>
          </a:xfrm>
          <a:prstGeom prst="rect">
            <a:avLst/>
          </a:prstGeom>
          <a:noFill/>
          <a:ln w="9525">
            <a:noFill/>
            <a:miter lim="800000"/>
            <a:headEnd/>
            <a:tailEnd/>
          </a:ln>
        </p:spPr>
      </p:pic>
    </p:spTree>
  </p:cSld>
  <p:clrMapOvr>
    <a:masterClrMapping/>
  </p:clrMapOvr>
  <p:transition>
    <p:check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extShape 1"/>
          <p:cNvSpPr txBox="1">
            <a:spLocks noChangeArrowheads="1"/>
          </p:cNvSpPr>
          <p:nvPr/>
        </p:nvSpPr>
        <p:spPr bwMode="auto">
          <a:xfrm>
            <a:off x="514350" y="609600"/>
            <a:ext cx="7597775" cy="1050925"/>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Control de pagos de caja chica </a:t>
            </a:r>
            <a:endParaRPr lang="en-US"/>
          </a:p>
        </p:txBody>
      </p:sp>
      <p:sp>
        <p:nvSpPr>
          <p:cNvPr id="63490" name="TextShape 2"/>
          <p:cNvSpPr txBox="1">
            <a:spLocks noChangeArrowheads="1"/>
          </p:cNvSpPr>
          <p:nvPr/>
        </p:nvSpPr>
        <p:spPr bwMode="auto">
          <a:xfrm>
            <a:off x="514350" y="2141538"/>
            <a:ext cx="8382000" cy="4246562"/>
          </a:xfrm>
          <a:prstGeom prst="rect">
            <a:avLst/>
          </a:prstGeom>
          <a:noFill/>
          <a:ln w="9525">
            <a:noFill/>
            <a:miter lim="800000"/>
            <a:headEnd/>
            <a:tailEnd/>
          </a:ln>
        </p:spPr>
        <p:txBody>
          <a:bodyPr lIns="90000" tIns="45000" rIns="90000" bIns="45000"/>
          <a:lstStyle/>
          <a:p>
            <a:r>
              <a:rPr lang="es-SV" sz="2000">
                <a:solidFill>
                  <a:srgbClr val="4E3B30"/>
                </a:solidFill>
                <a:latin typeface="Franklin Gothic Book"/>
              </a:rPr>
              <a:t>Para satisfacer necesidades y para hacer más efectivo el registro de operaciones para las transacciones de efectivo pequeñas, la empresa mantiene efectivo disponible para el pago de estas cantidades mínimas, a esto se le llama caja chica. Este fondo de caja chica es aun mas liquido que  el efectivo del banco, ya que no interviene ningún  de los controladores del banco. Por lo tanto se necesitan controles  para el fondo de la caja chica tales como:</a:t>
            </a:r>
            <a:endParaRPr lang="en-US"/>
          </a:p>
          <a:p>
            <a:r>
              <a:rPr lang="es-SV" sz="2000">
                <a:solidFill>
                  <a:srgbClr val="4E3B30"/>
                </a:solidFill>
                <a:latin typeface="Franklin Gothic Book"/>
              </a:rPr>
              <a:t> </a:t>
            </a:r>
            <a:endParaRPr lang="en-US"/>
          </a:p>
          <a:p>
            <a:pPr>
              <a:buSzPct val="25000"/>
              <a:buFont typeface="Wingdings 2" pitchFamily="18" charset="2"/>
              <a:buChar char=""/>
            </a:pPr>
            <a:r>
              <a:rPr lang="es-SV" sz="2000">
                <a:solidFill>
                  <a:srgbClr val="4E3B30"/>
                </a:solidFill>
                <a:latin typeface="Franklin Gothic Book"/>
              </a:rPr>
              <a:t>Designar un custodio para caja chica</a:t>
            </a:r>
            <a:endParaRPr lang="en-US"/>
          </a:p>
          <a:p>
            <a:pPr>
              <a:buSzPct val="25000"/>
              <a:buFont typeface="Wingdings 2" pitchFamily="18" charset="2"/>
              <a:buChar char=""/>
            </a:pPr>
            <a:r>
              <a:rPr lang="es-SV" sz="2000">
                <a:solidFill>
                  <a:srgbClr val="4E3B30"/>
                </a:solidFill>
                <a:latin typeface="Franklin Gothic Book"/>
              </a:rPr>
              <a:t>Designar una cantidad especifica que se deberá mantenerse en el fondo de caja chica.</a:t>
            </a:r>
            <a:endParaRPr lang="en-US"/>
          </a:p>
          <a:p>
            <a:pPr>
              <a:buSzPct val="25000"/>
              <a:buFont typeface="Wingdings 2" pitchFamily="18" charset="2"/>
              <a:buChar char=""/>
            </a:pPr>
            <a:r>
              <a:rPr lang="es-SV" sz="2000">
                <a:solidFill>
                  <a:srgbClr val="4E3B30"/>
                </a:solidFill>
                <a:latin typeface="Franklin Gothic Book"/>
              </a:rPr>
              <a:t>Respaldar todos los pagos hechos mediante un vale. </a:t>
            </a:r>
            <a:endParaRPr lang="en-US"/>
          </a:p>
          <a:p>
            <a:pPr>
              <a:buSzPct val="25000"/>
              <a:buFont typeface="Wingdings 2" pitchFamily="18" charset="2"/>
              <a:buChar char=""/>
            </a:pPr>
            <a:r>
              <a:rPr lang="es-SV" sz="2000">
                <a:solidFill>
                  <a:srgbClr val="4E3B30"/>
                </a:solidFill>
                <a:latin typeface="Franklin Gothic Book"/>
              </a:rPr>
              <a:t> </a:t>
            </a:r>
            <a:endParaRPr lang="en-US"/>
          </a:p>
          <a:p>
            <a:endParaRPr lang="en-US"/>
          </a:p>
        </p:txBody>
      </p:sp>
    </p:spTree>
  </p:cSld>
  <p:clrMapOvr>
    <a:masterClrMapping/>
  </p:clrMapOvr>
  <p:transition>
    <p:wheel spokes="2"/>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extShape 1"/>
          <p:cNvSpPr txBox="1">
            <a:spLocks noChangeArrowheads="1"/>
          </p:cNvSpPr>
          <p:nvPr/>
        </p:nvSpPr>
        <p:spPr bwMode="auto">
          <a:xfrm>
            <a:off x="395288" y="908050"/>
            <a:ext cx="8229600" cy="1143000"/>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CONCEPTO:</a:t>
            </a:r>
            <a:endParaRPr lang="en-US"/>
          </a:p>
        </p:txBody>
      </p:sp>
      <p:sp>
        <p:nvSpPr>
          <p:cNvPr id="64514" name="TextShape 2"/>
          <p:cNvSpPr txBox="1">
            <a:spLocks noChangeArrowheads="1"/>
          </p:cNvSpPr>
          <p:nvPr/>
        </p:nvSpPr>
        <p:spPr bwMode="auto">
          <a:xfrm>
            <a:off x="468313" y="2332038"/>
            <a:ext cx="8228012" cy="2752725"/>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4E3B30"/>
                </a:solidFill>
                <a:latin typeface="Franklin Gothic Book"/>
              </a:rPr>
              <a:t>Es la explicación de las diferencias que surgen entre el registro de las transacciones en los libros contables y los estados de cuenta del banco </a:t>
            </a:r>
            <a:endParaRPr lang="en-US"/>
          </a:p>
          <a:p>
            <a:r>
              <a:rPr lang="es-SV" sz="3200">
                <a:solidFill>
                  <a:srgbClr val="4E3B30"/>
                </a:solidFill>
                <a:latin typeface="Franklin Gothic Book"/>
              </a:rPr>
              <a:t> </a:t>
            </a:r>
            <a:endParaRPr lang="en-US"/>
          </a:p>
        </p:txBody>
      </p:sp>
    </p:spTree>
  </p:cSld>
  <p:clrMapOvr>
    <a:masterClrMapping/>
  </p:clrMapOvr>
  <p:transition>
    <p:wheel spokes="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DIFERENCIAS DE PERIODICIDAD </a:t>
            </a:r>
            <a:endParaRPr lang="en-US"/>
          </a:p>
        </p:txBody>
      </p:sp>
      <p:sp>
        <p:nvSpPr>
          <p:cNvPr id="65538" name="TextShape 2"/>
          <p:cNvSpPr txBox="1">
            <a:spLocks noChangeArrowheads="1"/>
          </p:cNvSpPr>
          <p:nvPr/>
        </p:nvSpPr>
        <p:spPr bwMode="auto">
          <a:xfrm>
            <a:off x="539750" y="2708275"/>
            <a:ext cx="8229600" cy="3557588"/>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4E3B30"/>
                </a:solidFill>
                <a:latin typeface="Franklin Gothic Book"/>
              </a:rPr>
              <a:t>Cuando se gira un cheque y no es cobrado </a:t>
            </a:r>
            <a:endParaRPr lang="en-US"/>
          </a:p>
          <a:p>
            <a:pPr>
              <a:buSzPct val="25000"/>
              <a:buFont typeface="Wingdings 2" pitchFamily="18" charset="2"/>
              <a:buChar char=""/>
            </a:pPr>
            <a:r>
              <a:rPr lang="es-SV" sz="3200">
                <a:solidFill>
                  <a:srgbClr val="4E3B30"/>
                </a:solidFill>
                <a:latin typeface="Franklin Gothic Book"/>
              </a:rPr>
              <a:t>Cuando se registran ingresos de dinero inmediatamente en los registros contables</a:t>
            </a:r>
            <a:endParaRPr lang="en-US"/>
          </a:p>
          <a:p>
            <a:pPr>
              <a:buSzPct val="25000"/>
              <a:buFont typeface="Wingdings 2" pitchFamily="18" charset="2"/>
              <a:buChar char=""/>
            </a:pPr>
            <a:r>
              <a:rPr lang="es-SV" sz="3200">
                <a:solidFill>
                  <a:srgbClr val="4E3B30"/>
                </a:solidFill>
                <a:latin typeface="Franklin Gothic Book"/>
              </a:rPr>
              <a:t>Cuando las transacciones son de manera electrónica </a:t>
            </a:r>
            <a:endParaRPr lang="en-US"/>
          </a:p>
        </p:txBody>
      </p:sp>
    </p:spTree>
  </p:cSld>
  <p:clrMapOvr>
    <a:masterClrMapping/>
  </p:clrMapOvr>
  <p:transition>
    <p:wheel spokes="3"/>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extShape 1"/>
          <p:cNvSpPr txBox="1">
            <a:spLocks noChangeArrowheads="1"/>
          </p:cNvSpPr>
          <p:nvPr/>
        </p:nvSpPr>
        <p:spPr bwMode="auto">
          <a:xfrm>
            <a:off x="395288" y="115888"/>
            <a:ext cx="8229600" cy="1143000"/>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PREPARACIÓN DE LA CONCILIACIÓN BANCARIA</a:t>
            </a:r>
            <a:endParaRPr lang="en-US"/>
          </a:p>
        </p:txBody>
      </p:sp>
      <p:pic>
        <p:nvPicPr>
          <p:cNvPr id="66562" name="5 Marcador de contenido"/>
          <p:cNvPicPr>
            <a:picLocks noChangeAspect="1" noChangeArrowheads="1"/>
          </p:cNvPicPr>
          <p:nvPr/>
        </p:nvPicPr>
        <p:blipFill>
          <a:blip r:embed="rId2"/>
          <a:srcRect/>
          <a:stretch>
            <a:fillRect/>
          </a:stretch>
        </p:blipFill>
        <p:spPr bwMode="auto">
          <a:xfrm>
            <a:off x="1042988" y="1277938"/>
            <a:ext cx="7129462" cy="4937125"/>
          </a:xfrm>
          <a:prstGeom prst="rect">
            <a:avLst/>
          </a:prstGeom>
          <a:noFill/>
          <a:ln w="9525">
            <a:noFill/>
            <a:miter lim="800000"/>
            <a:headEnd/>
            <a:tailEnd/>
          </a:ln>
        </p:spPr>
      </p:pic>
    </p:spTree>
  </p:cSld>
  <p:clrMapOvr>
    <a:masterClrMapping/>
  </p:clrMapOvr>
  <p:transition>
    <p:blinds/>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extShape 1"/>
          <p:cNvSpPr txBox="1">
            <a:spLocks noChangeArrowheads="1"/>
          </p:cNvSpPr>
          <p:nvPr/>
        </p:nvSpPr>
        <p:spPr bwMode="auto">
          <a:xfrm>
            <a:off x="468313" y="3068638"/>
            <a:ext cx="8228012" cy="1143000"/>
          </a:xfrm>
          <a:prstGeom prst="rect">
            <a:avLst/>
          </a:prstGeom>
          <a:noFill/>
          <a:ln w="9525">
            <a:noFill/>
            <a:miter lim="800000"/>
            <a:headEnd/>
            <a:tailEnd/>
          </a:ln>
        </p:spPr>
        <p:txBody>
          <a:bodyPr lIns="90000" tIns="45000" rIns="90000" bIns="45000" anchor="ctr"/>
          <a:lstStyle/>
          <a:p>
            <a:r>
              <a:rPr lang="es-SV" sz="6700">
                <a:solidFill>
                  <a:srgbClr val="4E3B30"/>
                </a:solidFill>
                <a:latin typeface="Comic Sans MS" pitchFamily="66" charset="0"/>
              </a:rPr>
              <a:t>EJEMPLO </a:t>
            </a:r>
            <a:endParaRPr lang="en-US"/>
          </a:p>
        </p:txBody>
      </p:sp>
      <p:sp>
        <p:nvSpPr>
          <p:cNvPr id="67586" name="TextShape 2"/>
          <p:cNvSpPr txBox="1">
            <a:spLocks noChangeArrowheads="1"/>
          </p:cNvSpPr>
          <p:nvPr/>
        </p:nvSpPr>
        <p:spPr bwMode="auto">
          <a:xfrm>
            <a:off x="611188" y="1196975"/>
            <a:ext cx="8229600" cy="142875"/>
          </a:xfrm>
          <a:prstGeom prst="rect">
            <a:avLst/>
          </a:prstGeom>
          <a:noFill/>
          <a:ln w="9525">
            <a:noFill/>
            <a:miter lim="800000"/>
            <a:headEnd/>
            <a:tailEnd/>
          </a:ln>
        </p:spPr>
        <p:txBody>
          <a:bodyPr lIns="90000" tIns="45000" rIns="90000" bIns="45000"/>
          <a:lstStyle/>
          <a:p>
            <a:endParaRPr lang="en-US"/>
          </a:p>
        </p:txBody>
      </p:sp>
    </p:spTree>
  </p:cSld>
  <p:clrMapOvr>
    <a:masterClrMapping/>
  </p:clrMapOvr>
  <p:transition>
    <p:strips dir="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4" descr="tienda+virtual+software+kaja+chika+control+caja+chica+fondo+fijo+contable+puebla+de+zaragoza+puebla+mexico__80AF8A_5"/>
          <p:cNvPicPr>
            <a:picLocks noChangeAspect="1" noChangeArrowheads="1"/>
          </p:cNvPicPr>
          <p:nvPr/>
        </p:nvPicPr>
        <p:blipFill>
          <a:blip r:embed="rId2"/>
          <a:srcRect/>
          <a:stretch>
            <a:fillRect/>
          </a:stretch>
        </p:blipFill>
        <p:spPr bwMode="auto">
          <a:xfrm>
            <a:off x="5651500" y="3789363"/>
            <a:ext cx="3209925" cy="2667000"/>
          </a:xfrm>
          <a:prstGeom prst="rect">
            <a:avLst/>
          </a:prstGeom>
          <a:noFill/>
          <a:ln w="9525">
            <a:noFill/>
            <a:miter lim="800000"/>
            <a:headEnd/>
            <a:tailEnd/>
          </a:ln>
        </p:spPr>
      </p:pic>
      <p:sp>
        <p:nvSpPr>
          <p:cNvPr id="68610"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pPr algn="ctr"/>
            <a:r>
              <a:rPr lang="es-SV" sz="3600" b="1">
                <a:solidFill>
                  <a:srgbClr val="4E3B30"/>
                </a:solidFill>
                <a:latin typeface="Franklin Gothic Medium" pitchFamily="34" charset="0"/>
              </a:rPr>
              <a:t>Fondo de Caja Chica</a:t>
            </a:r>
            <a:endParaRPr lang="en-US"/>
          </a:p>
        </p:txBody>
      </p:sp>
      <p:sp>
        <p:nvSpPr>
          <p:cNvPr id="68611" name="TextShape 2"/>
          <p:cNvSpPr txBox="1">
            <a:spLocks noChangeArrowheads="1"/>
          </p:cNvSpPr>
          <p:nvPr/>
        </p:nvSpPr>
        <p:spPr bwMode="auto">
          <a:xfrm>
            <a:off x="457200" y="1428750"/>
            <a:ext cx="7467600" cy="4697413"/>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2000">
                <a:solidFill>
                  <a:srgbClr val="4E3B30"/>
                </a:solidFill>
                <a:latin typeface="Franklin Gothic Book"/>
              </a:rPr>
              <a:t>Para satisfacer necesidades y para hacer más efectivo el registro de operaciones para las transacciones de efectivo pequeñas, la empresa mantiene efectivo disponible para el pago de estas cantidades mínimas, a esto se le llama caja chica. Este fondo de caja chica es aun mas liquido que  el efectivo del banco, ya que no interviene ningún  de los controladores del banco. Por lo tanto se necesitan controles  para el fondo de la caja chica tales como:</a:t>
            </a:r>
            <a:endParaRPr lang="en-US" sz="2000"/>
          </a:p>
          <a:p>
            <a:endParaRPr lang="en-US"/>
          </a:p>
          <a:p>
            <a:pPr>
              <a:buSzPct val="25000"/>
              <a:buFont typeface="Wingdings 2" pitchFamily="18" charset="2"/>
              <a:buChar char=""/>
            </a:pPr>
            <a:r>
              <a:rPr lang="es-SV" sz="2400">
                <a:solidFill>
                  <a:srgbClr val="4E3B30"/>
                </a:solidFill>
                <a:latin typeface="Franklin Gothic Book"/>
              </a:rPr>
              <a:t>Designar un custodio para caja chica</a:t>
            </a:r>
            <a:endParaRPr lang="en-US" sz="2400"/>
          </a:p>
          <a:p>
            <a:pPr>
              <a:buSzPct val="25000"/>
              <a:buFont typeface="Wingdings 2" pitchFamily="18" charset="2"/>
              <a:buChar char=""/>
            </a:pPr>
            <a:r>
              <a:rPr lang="es-SV" sz="2400">
                <a:solidFill>
                  <a:srgbClr val="4E3B30"/>
                </a:solidFill>
                <a:latin typeface="Franklin Gothic Book"/>
              </a:rPr>
              <a:t>Designar una cantidad especifica que se deberá mantenerse en el fondo de caja chica.</a:t>
            </a:r>
            <a:endParaRPr lang="en-US" sz="2400"/>
          </a:p>
          <a:p>
            <a:pPr>
              <a:buSzPct val="25000"/>
              <a:buFont typeface="Wingdings 2" pitchFamily="18" charset="2"/>
              <a:buChar char=""/>
            </a:pPr>
            <a:r>
              <a:rPr lang="es-SV" sz="2400">
                <a:solidFill>
                  <a:srgbClr val="4E3B30"/>
                </a:solidFill>
                <a:latin typeface="Franklin Gothic Book"/>
              </a:rPr>
              <a:t>Respaldar todos los pagos hechos mediante un vale. </a:t>
            </a:r>
            <a:endParaRPr lang="en-US" sz="2400"/>
          </a:p>
          <a:p>
            <a:endParaRPr lang="en-US"/>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extShape 1"/>
          <p:cNvSpPr txBox="1">
            <a:spLocks noChangeArrowheads="1"/>
          </p:cNvSpPr>
          <p:nvPr/>
        </p:nvSpPr>
        <p:spPr bwMode="auto">
          <a:xfrm>
            <a:off x="304800" y="457200"/>
            <a:ext cx="8686800" cy="2466975"/>
          </a:xfrm>
          <a:prstGeom prst="rect">
            <a:avLst/>
          </a:prstGeom>
          <a:noFill/>
          <a:ln w="9525">
            <a:noFill/>
            <a:miter lim="800000"/>
            <a:headEnd/>
            <a:tailEnd/>
          </a:ln>
        </p:spPr>
        <p:txBody>
          <a:bodyPr lIns="90000" tIns="45000" rIns="90000" bIns="45000" anchor="ctr"/>
          <a:lstStyle/>
          <a:p>
            <a:pPr algn="ctr"/>
            <a:r>
              <a:rPr lang="es-SV" sz="3600">
                <a:solidFill>
                  <a:srgbClr val="4E3B30"/>
                </a:solidFill>
                <a:latin typeface="Franklin Gothic Medium" pitchFamily="34" charset="0"/>
              </a:rPr>
              <a:t>Establecimiento de fondo de caja chica</a:t>
            </a:r>
            <a:endParaRPr lang="en-US"/>
          </a:p>
        </p:txBody>
      </p:sp>
      <p:pic>
        <p:nvPicPr>
          <p:cNvPr id="69634" name="Picture 3" descr="Fondo de caja chica"/>
          <p:cNvPicPr>
            <a:picLocks noChangeAspect="1" noChangeArrowheads="1"/>
          </p:cNvPicPr>
          <p:nvPr/>
        </p:nvPicPr>
        <p:blipFill>
          <a:blip r:embed="rId2"/>
          <a:srcRect/>
          <a:stretch>
            <a:fillRect/>
          </a:stretch>
        </p:blipFill>
        <p:spPr bwMode="auto">
          <a:xfrm>
            <a:off x="52388" y="2547938"/>
            <a:ext cx="9039225" cy="1762125"/>
          </a:xfrm>
          <a:prstGeom prst="rect">
            <a:avLst/>
          </a:prstGeom>
          <a:noFill/>
          <a:ln w="9525">
            <a:noFill/>
            <a:miter lim="800000"/>
            <a:headEnd/>
            <a:tailEnd/>
          </a:ln>
        </p:spPr>
      </p:pic>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r>
              <a:rPr lang="es-SV" sz="5700">
                <a:solidFill>
                  <a:srgbClr val="0000FF"/>
                </a:solidFill>
                <a:latin typeface="Franklin Gothic Medium" pitchFamily="34" charset="0"/>
              </a:rPr>
              <a:t>Definicion </a:t>
            </a:r>
            <a:endParaRPr lang="en-US"/>
          </a:p>
        </p:txBody>
      </p:sp>
      <p:sp>
        <p:nvSpPr>
          <p:cNvPr id="43010" name="TextShape 2"/>
          <p:cNvSpPr txBox="1">
            <a:spLocks noChangeArrowheads="1"/>
          </p:cNvSpPr>
          <p:nvPr/>
        </p:nvSpPr>
        <p:spPr bwMode="auto">
          <a:xfrm>
            <a:off x="457200" y="1601788"/>
            <a:ext cx="8229600" cy="4524375"/>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2800">
                <a:solidFill>
                  <a:srgbClr val="4E3B30"/>
                </a:solidFill>
                <a:latin typeface="Franklin Gothic Book"/>
              </a:rPr>
              <a:t>El Sistema de Control Interno de una empresa forma parte del Control de Gestión de tipo táctico y está constituido por el plan de organización, la asignación de deberes y responsabilidades, el sistema de información financiero y todas las medidas y métodos encaminados a proteger los activos, promover la eficiencia, obtener información financiera confiable, segura y oportuna y lograr la comunicación de políticas administrativas y estimular y evaluar el cumplimientos de estas </a:t>
            </a:r>
            <a:r>
              <a:rPr lang="es-SV" sz="3200">
                <a:solidFill>
                  <a:srgbClr val="4E3B30"/>
                </a:solidFill>
                <a:latin typeface="Franklin Gothic Book"/>
              </a:rPr>
              <a:t>últimas.</a:t>
            </a:r>
            <a:endParaRPr lang="en-US"/>
          </a:p>
        </p:txBody>
      </p:sp>
    </p:spTree>
  </p:cSld>
  <p:clrMapOvr>
    <a:masterClrMapping/>
  </p:clrMapOvr>
  <p:transition>
    <p:cut/>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idx="4294967295"/>
          </p:nvPr>
        </p:nvSpPr>
        <p:spPr/>
        <p:txBody>
          <a:bodyPr/>
          <a:lstStyle/>
          <a:p>
            <a:r>
              <a:rPr lang="es-SV" sz="4000" smtClean="0">
                <a:solidFill>
                  <a:srgbClr val="4E3B30"/>
                </a:solidFill>
              </a:rPr>
              <a:t>reabastecimiento de fondo de caja chica</a:t>
            </a:r>
            <a:endParaRPr lang="es-ES_tradnl" sz="4000" smtClean="0">
              <a:solidFill>
                <a:srgbClr val="4E3B30"/>
              </a:solidFill>
            </a:endParaRPr>
          </a:p>
        </p:txBody>
      </p:sp>
      <p:sp>
        <p:nvSpPr>
          <p:cNvPr id="70658" name="Rectangle 3"/>
          <p:cNvSpPr>
            <a:spLocks noGrp="1"/>
          </p:cNvSpPr>
          <p:nvPr>
            <p:ph type="body" idx="4294967295"/>
          </p:nvPr>
        </p:nvSpPr>
        <p:spPr bwMode="auto">
          <a:noFill/>
        </p:spPr>
        <p:txBody>
          <a:bodyPr vert="horz" wrap="square" numCol="1" anchor="t" anchorCtr="0" compatLnSpc="1">
            <a:prstTxWarp prst="textNoShape">
              <a:avLst/>
            </a:prstTxWarp>
          </a:bodyPr>
          <a:lstStyle/>
          <a:p>
            <a:endParaRPr lang="es-ES_tradnl" smtClean="0"/>
          </a:p>
        </p:txBody>
      </p:sp>
      <p:pic>
        <p:nvPicPr>
          <p:cNvPr id="70659" name="Picture 5" descr="1"/>
          <p:cNvPicPr>
            <a:picLocks noChangeAspect="1" noChangeArrowheads="1"/>
          </p:cNvPicPr>
          <p:nvPr/>
        </p:nvPicPr>
        <p:blipFill>
          <a:blip r:embed="rId2"/>
          <a:srcRect/>
          <a:stretch>
            <a:fillRect/>
          </a:stretch>
        </p:blipFill>
        <p:spPr bwMode="auto">
          <a:xfrm>
            <a:off x="323850" y="2071688"/>
            <a:ext cx="8135938" cy="4094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p:cNvSpPr>
          <p:nvPr>
            <p:ph type="title" idx="4294967295"/>
          </p:nvPr>
        </p:nvSpPr>
        <p:spPr/>
        <p:txBody>
          <a:bodyPr/>
          <a:lstStyle/>
          <a:p>
            <a:r>
              <a:rPr lang="es-SV" sz="4000" smtClean="0">
                <a:solidFill>
                  <a:srgbClr val="4E3B30"/>
                </a:solidFill>
              </a:rPr>
              <a:t>reabastecimiento de fondo de caja chica</a:t>
            </a:r>
            <a:endParaRPr lang="es-ES_tradnl" sz="4000" smtClean="0">
              <a:solidFill>
                <a:srgbClr val="4E3B30"/>
              </a:solidFill>
            </a:endParaRPr>
          </a:p>
        </p:txBody>
      </p:sp>
      <p:sp>
        <p:nvSpPr>
          <p:cNvPr id="71682" name="Rectangle 3"/>
          <p:cNvSpPr>
            <a:spLocks noGrp="1"/>
          </p:cNvSpPr>
          <p:nvPr>
            <p:ph type="body" idx="4294967295"/>
          </p:nvPr>
        </p:nvSpPr>
        <p:spPr bwMode="auto">
          <a:noFill/>
        </p:spPr>
        <p:txBody>
          <a:bodyPr vert="horz" wrap="square" numCol="1" anchor="t" anchorCtr="0" compatLnSpc="1">
            <a:prstTxWarp prst="textNoShape">
              <a:avLst/>
            </a:prstTxWarp>
          </a:bodyPr>
          <a:lstStyle/>
          <a:p>
            <a:r>
              <a:rPr lang="es-ES_tradnl" smtClean="0"/>
              <a:t>Caso que haga sobre dinero en caja</a:t>
            </a:r>
          </a:p>
        </p:txBody>
      </p:sp>
      <p:pic>
        <p:nvPicPr>
          <p:cNvPr id="71683" name="Picture 4" descr="2"/>
          <p:cNvPicPr>
            <a:picLocks noChangeAspect="1" noChangeArrowheads="1"/>
          </p:cNvPicPr>
          <p:nvPr/>
        </p:nvPicPr>
        <p:blipFill>
          <a:blip r:embed="rId2"/>
          <a:srcRect/>
          <a:stretch>
            <a:fillRect/>
          </a:stretch>
        </p:blipFill>
        <p:spPr bwMode="auto">
          <a:xfrm>
            <a:off x="323850" y="2205038"/>
            <a:ext cx="8820150" cy="3671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1 Título"/>
          <p:cNvSpPr>
            <a:spLocks noGrp="1"/>
          </p:cNvSpPr>
          <p:nvPr>
            <p:ph type="ctrTitle" idx="4294967295"/>
          </p:nvPr>
        </p:nvSpPr>
        <p:spPr>
          <a:xfrm>
            <a:off x="684213" y="115888"/>
            <a:ext cx="7772400" cy="1470025"/>
          </a:xfrm>
        </p:spPr>
        <p:txBody>
          <a:bodyPr lIns="91440" tIns="45720" rIns="91440" bIns="45720"/>
          <a:lstStyle/>
          <a:p>
            <a:r>
              <a:rPr lang="es-ES" smtClean="0"/>
              <a:t>Código de ética profesional y corporativa</a:t>
            </a:r>
            <a:endParaRPr lang="es-AR" smtClean="0"/>
          </a:p>
        </p:txBody>
      </p:sp>
      <p:sp>
        <p:nvSpPr>
          <p:cNvPr id="3" name="2 Subtítulo"/>
          <p:cNvSpPr>
            <a:spLocks noGrp="1"/>
          </p:cNvSpPr>
          <p:nvPr>
            <p:ph type="subTitle" idx="4294967295"/>
          </p:nvPr>
        </p:nvSpPr>
        <p:spPr>
          <a:xfrm>
            <a:off x="827088" y="1844675"/>
            <a:ext cx="7993062" cy="4392613"/>
          </a:xfrm>
        </p:spPr>
        <p:txBody>
          <a:bodyPr vert="horz" wrap="square" lIns="91440" tIns="45720" rIns="91440" bIns="45720" numCol="1" anchor="t" anchorCtr="0" compatLnSpc="1">
            <a:prstTxWarp prst="textNoShape">
              <a:avLst/>
            </a:prstTxWarp>
            <a:normAutofit/>
          </a:bodyPr>
          <a:lstStyle/>
          <a:p>
            <a:pPr marL="0" indent="0" algn="just">
              <a:lnSpc>
                <a:spcPct val="90000"/>
              </a:lnSpc>
              <a:buFontTx/>
              <a:buNone/>
            </a:pPr>
            <a:r>
              <a:rPr lang="es-ES" sz="2700" smtClean="0"/>
              <a:t>Los códigos de ética permiten a las empresas incorporar e implementar a través de declaraciones de principios y valores, fundamentos morales y éticos de carácter universal, dentro de la vida diaria de una organización.</a:t>
            </a:r>
          </a:p>
          <a:p>
            <a:pPr marL="0" indent="0" algn="just">
              <a:lnSpc>
                <a:spcPct val="90000"/>
              </a:lnSpc>
              <a:buFontTx/>
              <a:buNone/>
            </a:pPr>
            <a:endParaRPr lang="es-ES" sz="2700" smtClean="0"/>
          </a:p>
          <a:p>
            <a:pPr marL="0" indent="0" algn="just">
              <a:lnSpc>
                <a:spcPct val="90000"/>
              </a:lnSpc>
              <a:buFontTx/>
              <a:buNone/>
            </a:pPr>
            <a:r>
              <a:rPr lang="es-ES" sz="2700" smtClean="0"/>
              <a:t>ÉTICA PROFESIONAL.</a:t>
            </a:r>
          </a:p>
          <a:p>
            <a:pPr marL="0" indent="0" algn="just">
              <a:lnSpc>
                <a:spcPct val="90000"/>
              </a:lnSpc>
              <a:buFontTx/>
              <a:buNone/>
            </a:pPr>
            <a:r>
              <a:rPr lang="es-ES" sz="2700" smtClean="0"/>
              <a:t>La ética Profesional es reconocida como la ciencia normativa que estudia los deberes y los derechos de los profesionales en el cumplimiento de sus actividades Profesionales.</a:t>
            </a:r>
          </a:p>
          <a:p>
            <a:pPr marL="0" indent="0" algn="ctr">
              <a:lnSpc>
                <a:spcPct val="90000"/>
              </a:lnSpc>
              <a:buFontTx/>
              <a:buNone/>
            </a:pPr>
            <a:endParaRPr lang="es-AR" sz="2700" smtClean="0">
              <a:solidFill>
                <a:srgbClr val="898989"/>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lIns="91440" tIns="45720" rIns="91440" bIns="45720">
            <a:normAutofit/>
          </a:bodyPr>
          <a:lstStyle/>
          <a:p>
            <a:r>
              <a:rPr lang="es-ES" sz="4000" smtClean="0"/>
              <a:t>Código de ética profesional y corporativa</a:t>
            </a:r>
            <a:endParaRPr lang="es-AR" sz="4000" smtClean="0"/>
          </a:p>
        </p:txBody>
      </p:sp>
      <p:sp>
        <p:nvSpPr>
          <p:cNvPr id="3" name="2 Marcador de contenido"/>
          <p:cNvSpPr>
            <a:spLocks noGrp="1"/>
          </p:cNvSpPr>
          <p:nvPr>
            <p:ph idx="4294967295"/>
          </p:nvPr>
        </p:nvSpPr>
        <p:spPr>
          <a:xfrm>
            <a:off x="395288" y="1557338"/>
            <a:ext cx="8424862" cy="5040312"/>
          </a:xfrm>
        </p:spPr>
        <p:txBody>
          <a:bodyPr vert="horz" wrap="square" lIns="91440" tIns="45720" rIns="91440" bIns="45720" numCol="1" anchor="t" anchorCtr="0" compatLnSpc="1">
            <a:prstTxWarp prst="textNoShape">
              <a:avLst/>
            </a:prstTxWarp>
            <a:normAutofit/>
          </a:bodyPr>
          <a:lstStyle/>
          <a:p>
            <a:pPr marL="17463">
              <a:lnSpc>
                <a:spcPts val="1525"/>
              </a:lnSpc>
              <a:spcBef>
                <a:spcPts val="75"/>
              </a:spcBef>
              <a:buFontTx/>
              <a:buNone/>
            </a:pPr>
            <a:endParaRPr lang="es-ES" sz="1800" smtClean="0">
              <a:cs typeface="Arial" charset="0"/>
            </a:endParaRPr>
          </a:p>
          <a:p>
            <a:pPr marL="17463" algn="just">
              <a:lnSpc>
                <a:spcPct val="90000"/>
              </a:lnSpc>
              <a:spcBef>
                <a:spcPts val="488"/>
              </a:spcBef>
            </a:pPr>
            <a:r>
              <a:rPr lang="es-ES" sz="1800" smtClean="0">
                <a:solidFill>
                  <a:srgbClr val="1C1D1D"/>
                </a:solidFill>
                <a:cs typeface="Arial" charset="0"/>
              </a:rPr>
              <a:t>L</a:t>
            </a:r>
            <a:r>
              <a:rPr lang="es-ES" sz="1800" smtClean="0">
                <a:solidFill>
                  <a:srgbClr val="2D2D2F"/>
                </a:solidFill>
                <a:cs typeface="Arial" charset="0"/>
              </a:rPr>
              <a:t>a </a:t>
            </a:r>
            <a:r>
              <a:rPr lang="es-ES" sz="1800" smtClean="0">
                <a:solidFill>
                  <a:srgbClr val="1C1D1D"/>
                </a:solidFill>
                <a:cs typeface="Arial" charset="0"/>
              </a:rPr>
              <a:t>m</a:t>
            </a:r>
            <a:r>
              <a:rPr lang="es-ES" sz="1800" smtClean="0">
                <a:solidFill>
                  <a:srgbClr val="2D2D2F"/>
                </a:solidFill>
                <a:cs typeface="Arial" charset="0"/>
              </a:rPr>
              <a:t>ay</a:t>
            </a:r>
            <a:r>
              <a:rPr lang="es-ES" sz="1800" smtClean="0">
                <a:solidFill>
                  <a:srgbClr val="1C1D1D"/>
                </a:solidFill>
                <a:cs typeface="Arial" charset="0"/>
              </a:rPr>
              <a:t>oría  d</a:t>
            </a:r>
            <a:r>
              <a:rPr lang="es-ES" sz="1800" smtClean="0">
                <a:solidFill>
                  <a:srgbClr val="2D2D2F"/>
                </a:solidFill>
                <a:cs typeface="Arial" charset="0"/>
              </a:rPr>
              <a:t>e </a:t>
            </a:r>
            <a:r>
              <a:rPr lang="es-ES" sz="1800" smtClean="0">
                <a:solidFill>
                  <a:srgbClr val="1C1D1D"/>
                </a:solidFill>
                <a:cs typeface="Arial" charset="0"/>
              </a:rPr>
              <a:t>las </a:t>
            </a:r>
            <a:r>
              <a:rPr lang="es-ES" sz="1800" smtClean="0">
                <a:solidFill>
                  <a:srgbClr val="2D2D2F"/>
                </a:solidFill>
                <a:cs typeface="Arial" charset="0"/>
              </a:rPr>
              <a:t>e</a:t>
            </a:r>
            <a:r>
              <a:rPr lang="es-ES" sz="1800" smtClean="0">
                <a:solidFill>
                  <a:srgbClr val="1C1D1D"/>
                </a:solidFill>
                <a:cs typeface="Arial" charset="0"/>
              </a:rPr>
              <a:t>mpresas   ti</a:t>
            </a:r>
            <a:r>
              <a:rPr lang="es-ES" sz="1800" smtClean="0">
                <a:solidFill>
                  <a:srgbClr val="2D2D2F"/>
                </a:solidFill>
                <a:cs typeface="Arial" charset="0"/>
              </a:rPr>
              <a:t>e</a:t>
            </a:r>
            <a:r>
              <a:rPr lang="es-ES" sz="1800" smtClean="0">
                <a:solidFill>
                  <a:srgbClr val="1C1D1D"/>
                </a:solidFill>
                <a:cs typeface="Arial" charset="0"/>
              </a:rPr>
              <a:t>n</a:t>
            </a:r>
            <a:r>
              <a:rPr lang="es-ES" sz="1800" smtClean="0">
                <a:solidFill>
                  <a:srgbClr val="2D2D2F"/>
                </a:solidFill>
                <a:cs typeface="Arial" charset="0"/>
              </a:rPr>
              <a:t>e</a:t>
            </a:r>
            <a:r>
              <a:rPr lang="es-ES" sz="1800" smtClean="0">
                <a:solidFill>
                  <a:srgbClr val="1C1D1D"/>
                </a:solidFill>
                <a:cs typeface="Arial" charset="0"/>
              </a:rPr>
              <a:t>n  un código  de </a:t>
            </a:r>
            <a:r>
              <a:rPr lang="es-ES" sz="1800" smtClean="0">
                <a:solidFill>
                  <a:srgbClr val="2D2D2F"/>
                </a:solidFill>
                <a:cs typeface="Arial" charset="0"/>
              </a:rPr>
              <a:t>é</a:t>
            </a:r>
            <a:r>
              <a:rPr lang="es-ES" sz="1800" smtClean="0">
                <a:solidFill>
                  <a:srgbClr val="1C1D1D"/>
                </a:solidFill>
                <a:cs typeface="Arial" charset="0"/>
              </a:rPr>
              <a:t>tica  para  motivar   a los empl</a:t>
            </a:r>
            <a:r>
              <a:rPr lang="es-ES" sz="1800" smtClean="0">
                <a:solidFill>
                  <a:srgbClr val="2D2D2F"/>
                </a:solidFill>
                <a:cs typeface="Arial" charset="0"/>
              </a:rPr>
              <a:t>ea</a:t>
            </a:r>
            <a:r>
              <a:rPr lang="es-ES" sz="1800" smtClean="0">
                <a:solidFill>
                  <a:srgbClr val="1C1D1D"/>
                </a:solidFill>
                <a:cs typeface="Arial" charset="0"/>
              </a:rPr>
              <a:t>dos   haci</a:t>
            </a:r>
            <a:r>
              <a:rPr lang="es-ES" sz="1800" smtClean="0">
                <a:solidFill>
                  <a:srgbClr val="2D2D2F"/>
                </a:solidFill>
                <a:cs typeface="Arial" charset="0"/>
              </a:rPr>
              <a:t>a  </a:t>
            </a:r>
            <a:r>
              <a:rPr lang="es-ES" sz="1800" smtClean="0">
                <a:solidFill>
                  <a:srgbClr val="1C1D1D"/>
                </a:solidFill>
                <a:cs typeface="Arial" charset="0"/>
              </a:rPr>
              <a:t>un comportamiento     ad</a:t>
            </a:r>
            <a:r>
              <a:rPr lang="es-ES" sz="1800" smtClean="0">
                <a:solidFill>
                  <a:srgbClr val="2D2D2F"/>
                </a:solidFill>
                <a:cs typeface="Arial" charset="0"/>
              </a:rPr>
              <a:t>e</a:t>
            </a:r>
            <a:r>
              <a:rPr lang="es-ES" sz="1800" smtClean="0">
                <a:solidFill>
                  <a:srgbClr val="1C1D1D"/>
                </a:solidFill>
                <a:cs typeface="Arial" charset="0"/>
              </a:rPr>
              <a:t>cuado.    Sin </a:t>
            </a:r>
            <a:r>
              <a:rPr lang="es-ES" sz="1800" smtClean="0">
                <a:solidFill>
                  <a:srgbClr val="2D2D2F"/>
                </a:solidFill>
                <a:cs typeface="Arial" charset="0"/>
              </a:rPr>
              <a:t>e</a:t>
            </a:r>
            <a:r>
              <a:rPr lang="es-ES" sz="1800" smtClean="0">
                <a:solidFill>
                  <a:srgbClr val="1C1D1D"/>
                </a:solidFill>
                <a:cs typeface="Arial" charset="0"/>
              </a:rPr>
              <a:t>mb</a:t>
            </a:r>
            <a:r>
              <a:rPr lang="es-ES" sz="1800" smtClean="0">
                <a:solidFill>
                  <a:srgbClr val="2D2D2F"/>
                </a:solidFill>
                <a:cs typeface="Arial" charset="0"/>
              </a:rPr>
              <a:t>a</a:t>
            </a:r>
            <a:r>
              <a:rPr lang="es-ES" sz="1800" smtClean="0">
                <a:solidFill>
                  <a:srgbClr val="1C1D1D"/>
                </a:solidFill>
                <a:cs typeface="Arial" charset="0"/>
              </a:rPr>
              <a:t>rgo,   lo</a:t>
            </a:r>
            <a:r>
              <a:rPr lang="es-ES" sz="1800" smtClean="0">
                <a:solidFill>
                  <a:srgbClr val="2D2D2F"/>
                </a:solidFill>
                <a:cs typeface="Arial" charset="0"/>
              </a:rPr>
              <a:t>s </a:t>
            </a:r>
            <a:r>
              <a:rPr lang="es-ES" sz="1800" smtClean="0">
                <a:solidFill>
                  <a:srgbClr val="1C1D1D"/>
                </a:solidFill>
                <a:cs typeface="Arial" charset="0"/>
              </a:rPr>
              <a:t>códi</a:t>
            </a:r>
            <a:r>
              <a:rPr lang="es-ES" sz="1800" smtClean="0">
                <a:solidFill>
                  <a:srgbClr val="2D2D2F"/>
                </a:solidFill>
                <a:cs typeface="Arial" charset="0"/>
              </a:rPr>
              <a:t>g</a:t>
            </a:r>
            <a:r>
              <a:rPr lang="es-ES" sz="1800" smtClean="0">
                <a:solidFill>
                  <a:srgbClr val="1C1D1D"/>
                </a:solidFill>
                <a:cs typeface="Arial" charset="0"/>
              </a:rPr>
              <a:t>o</a:t>
            </a:r>
            <a:r>
              <a:rPr lang="es-ES" sz="1800" smtClean="0">
                <a:solidFill>
                  <a:srgbClr val="2D2D2F"/>
                </a:solidFill>
                <a:cs typeface="Arial" charset="0"/>
              </a:rPr>
              <a:t>s  </a:t>
            </a:r>
            <a:r>
              <a:rPr lang="es-ES" sz="1800" smtClean="0">
                <a:solidFill>
                  <a:srgbClr val="1C1D1D"/>
                </a:solidFill>
                <a:cs typeface="Arial" charset="0"/>
              </a:rPr>
              <a:t>de étic</a:t>
            </a:r>
            <a:r>
              <a:rPr lang="es-ES" sz="1800" smtClean="0">
                <a:solidFill>
                  <a:srgbClr val="2D2D2F"/>
                </a:solidFill>
                <a:cs typeface="Arial" charset="0"/>
              </a:rPr>
              <a:t>a  </a:t>
            </a:r>
            <a:r>
              <a:rPr lang="es-ES" sz="1800" smtClean="0">
                <a:solidFill>
                  <a:srgbClr val="1C1D1D"/>
                </a:solidFill>
                <a:cs typeface="Arial" charset="0"/>
              </a:rPr>
              <a:t>no  bastan   por  s</a:t>
            </a:r>
            <a:r>
              <a:rPr lang="es-ES" sz="1800" smtClean="0">
                <a:solidFill>
                  <a:srgbClr val="2D2D2F"/>
                </a:solidFill>
                <a:cs typeface="Arial" charset="0"/>
              </a:rPr>
              <a:t>í </a:t>
            </a:r>
            <a:r>
              <a:rPr lang="es-ES" sz="1800" smtClean="0">
                <a:solidFill>
                  <a:srgbClr val="1C1D1D"/>
                </a:solidFill>
                <a:cs typeface="Arial" charset="0"/>
              </a:rPr>
              <a:t>mismos</a:t>
            </a:r>
            <a:r>
              <a:rPr lang="es-ES" sz="1800" smtClean="0">
                <a:solidFill>
                  <a:srgbClr val="2D2D2F"/>
                </a:solidFill>
                <a:cs typeface="Arial" charset="0"/>
              </a:rPr>
              <a:t>.   </a:t>
            </a:r>
            <a:r>
              <a:rPr lang="es-ES" sz="1800" smtClean="0">
                <a:solidFill>
                  <a:srgbClr val="1C1D1D"/>
                </a:solidFill>
                <a:cs typeface="Arial" charset="0"/>
              </a:rPr>
              <a:t>Lo</a:t>
            </a:r>
            <a:r>
              <a:rPr lang="es-ES" sz="1800" smtClean="0">
                <a:solidFill>
                  <a:srgbClr val="2D2D2F"/>
                </a:solidFill>
                <a:cs typeface="Arial" charset="0"/>
              </a:rPr>
              <a:t>s </a:t>
            </a:r>
            <a:r>
              <a:rPr lang="es-ES" sz="1800" smtClean="0">
                <a:solidFill>
                  <a:srgbClr val="1C1D1D"/>
                </a:solidFill>
                <a:cs typeface="Arial" charset="0"/>
              </a:rPr>
              <a:t>propi</a:t>
            </a:r>
            <a:r>
              <a:rPr lang="es-ES" sz="1800" smtClean="0">
                <a:solidFill>
                  <a:srgbClr val="2D2D2F"/>
                </a:solidFill>
                <a:cs typeface="Arial" charset="0"/>
              </a:rPr>
              <a:t>e</a:t>
            </a:r>
            <a:r>
              <a:rPr lang="es-ES" sz="1800" smtClean="0">
                <a:solidFill>
                  <a:srgbClr val="1C1D1D"/>
                </a:solidFill>
                <a:cs typeface="Arial" charset="0"/>
              </a:rPr>
              <a:t>t</a:t>
            </a:r>
            <a:r>
              <a:rPr lang="es-ES" sz="1800" smtClean="0">
                <a:solidFill>
                  <a:srgbClr val="2D2D2F"/>
                </a:solidFill>
                <a:cs typeface="Arial" charset="0"/>
              </a:rPr>
              <a:t>a</a:t>
            </a:r>
            <a:r>
              <a:rPr lang="es-ES" sz="1800" smtClean="0">
                <a:solidFill>
                  <a:srgbClr val="1C1D1D"/>
                </a:solidFill>
                <a:cs typeface="Arial" charset="0"/>
              </a:rPr>
              <a:t>rios   </a:t>
            </a:r>
            <a:r>
              <a:rPr lang="es-ES" sz="1800" smtClean="0">
                <a:solidFill>
                  <a:srgbClr val="2D2D2F"/>
                </a:solidFill>
                <a:cs typeface="Arial" charset="0"/>
              </a:rPr>
              <a:t>y </a:t>
            </a:r>
            <a:r>
              <a:rPr lang="es-ES" sz="1800" smtClean="0">
                <a:solidFill>
                  <a:srgbClr val="070A0D"/>
                </a:solidFill>
                <a:cs typeface="Arial" charset="0"/>
              </a:rPr>
              <a:t>l</a:t>
            </a:r>
            <a:r>
              <a:rPr lang="es-ES" sz="1800" smtClean="0">
                <a:solidFill>
                  <a:srgbClr val="1C1D1D"/>
                </a:solidFill>
                <a:cs typeface="Arial" charset="0"/>
              </a:rPr>
              <a:t>o</a:t>
            </a:r>
            <a:r>
              <a:rPr lang="es-ES" sz="1800" smtClean="0">
                <a:solidFill>
                  <a:srgbClr val="2D2D2F"/>
                </a:solidFill>
                <a:cs typeface="Arial" charset="0"/>
              </a:rPr>
              <a:t>s a</a:t>
            </a:r>
            <a:r>
              <a:rPr lang="es-ES" sz="1800" smtClean="0">
                <a:solidFill>
                  <a:srgbClr val="1C1D1D"/>
                </a:solidFill>
                <a:cs typeface="Arial" charset="0"/>
              </a:rPr>
              <a:t>dministrador</a:t>
            </a:r>
            <a:r>
              <a:rPr lang="es-ES" sz="1800" smtClean="0">
                <a:solidFill>
                  <a:srgbClr val="2D2D2F"/>
                </a:solidFill>
                <a:cs typeface="Arial" charset="0"/>
              </a:rPr>
              <a:t>es    </a:t>
            </a:r>
            <a:r>
              <a:rPr lang="es-ES" sz="1800" smtClean="0">
                <a:solidFill>
                  <a:srgbClr val="1C1D1D"/>
                </a:solidFill>
                <a:cs typeface="Arial" charset="0"/>
              </a:rPr>
              <a:t>d</a:t>
            </a:r>
            <a:r>
              <a:rPr lang="es-ES" sz="1800" smtClean="0">
                <a:solidFill>
                  <a:srgbClr val="2D2D2F"/>
                </a:solidFill>
                <a:cs typeface="Arial" charset="0"/>
              </a:rPr>
              <a:t>e</a:t>
            </a:r>
            <a:r>
              <a:rPr lang="es-ES" sz="1800" smtClean="0">
                <a:solidFill>
                  <a:srgbClr val="1C1D1D"/>
                </a:solidFill>
                <a:cs typeface="Arial" charset="0"/>
              </a:rPr>
              <a:t>b</a:t>
            </a:r>
            <a:r>
              <a:rPr lang="es-ES" sz="1800" smtClean="0">
                <a:solidFill>
                  <a:srgbClr val="2D2D2F"/>
                </a:solidFill>
                <a:cs typeface="Arial" charset="0"/>
              </a:rPr>
              <a:t>e</a:t>
            </a:r>
            <a:r>
              <a:rPr lang="es-ES" sz="1800" smtClean="0">
                <a:solidFill>
                  <a:srgbClr val="1C1D1D"/>
                </a:solidFill>
                <a:cs typeface="Arial" charset="0"/>
              </a:rPr>
              <a:t>n  </a:t>
            </a:r>
            <a:r>
              <a:rPr lang="es-ES" sz="1800" smtClean="0">
                <a:solidFill>
                  <a:srgbClr val="2D2D2F"/>
                </a:solidFill>
                <a:cs typeface="Arial" charset="0"/>
              </a:rPr>
              <a:t>e</a:t>
            </a:r>
            <a:r>
              <a:rPr lang="es-ES" sz="1800" smtClean="0">
                <a:solidFill>
                  <a:srgbClr val="1C1D1D"/>
                </a:solidFill>
                <a:cs typeface="Arial" charset="0"/>
              </a:rPr>
              <a:t>st</a:t>
            </a:r>
            <a:r>
              <a:rPr lang="es-ES" sz="1800" smtClean="0">
                <a:solidFill>
                  <a:srgbClr val="2D2D2F"/>
                </a:solidFill>
                <a:cs typeface="Arial" charset="0"/>
              </a:rPr>
              <a:t>a</a:t>
            </a:r>
            <a:r>
              <a:rPr lang="es-ES" sz="1800" smtClean="0">
                <a:solidFill>
                  <a:srgbClr val="1C1D1D"/>
                </a:solidFill>
                <a:cs typeface="Arial" charset="0"/>
              </a:rPr>
              <a:t>bl</a:t>
            </a:r>
            <a:r>
              <a:rPr lang="es-ES" sz="1800" smtClean="0">
                <a:solidFill>
                  <a:srgbClr val="2D2D2F"/>
                </a:solidFill>
                <a:cs typeface="Arial" charset="0"/>
              </a:rPr>
              <a:t>ec</a:t>
            </a:r>
            <a:r>
              <a:rPr lang="es-ES" sz="1800" smtClean="0">
                <a:solidFill>
                  <a:srgbClr val="1C1D1D"/>
                </a:solidFill>
                <a:cs typeface="Arial" charset="0"/>
              </a:rPr>
              <a:t>er  un nivel </a:t>
            </a:r>
            <a:r>
              <a:rPr lang="es-ES" sz="1800" smtClean="0">
                <a:solidFill>
                  <a:srgbClr val="2D2D2F"/>
                </a:solidFill>
                <a:cs typeface="Arial" charset="0"/>
              </a:rPr>
              <a:t>é</a:t>
            </a:r>
            <a:r>
              <a:rPr lang="es-ES" sz="1800" smtClean="0">
                <a:solidFill>
                  <a:srgbClr val="1C1D1D"/>
                </a:solidFill>
                <a:cs typeface="Arial" charset="0"/>
              </a:rPr>
              <a:t>tico  </a:t>
            </a:r>
            <a:r>
              <a:rPr lang="es-ES" sz="1800" smtClean="0">
                <a:solidFill>
                  <a:srgbClr val="2D2D2F"/>
                </a:solidFill>
                <a:cs typeface="Arial" charset="0"/>
              </a:rPr>
              <a:t>a</a:t>
            </a:r>
            <a:r>
              <a:rPr lang="es-ES" sz="1800" smtClean="0">
                <a:solidFill>
                  <a:srgbClr val="1C1D1D"/>
                </a:solidFill>
                <a:cs typeface="Arial" charset="0"/>
              </a:rPr>
              <a:t>lto, El prop</a:t>
            </a:r>
            <a:r>
              <a:rPr lang="es-ES" sz="1800" smtClean="0">
                <a:solidFill>
                  <a:srgbClr val="2D2D2F"/>
                </a:solidFill>
                <a:cs typeface="Arial" charset="0"/>
              </a:rPr>
              <a:t>i</a:t>
            </a:r>
            <a:r>
              <a:rPr lang="es-ES" sz="1800" smtClean="0">
                <a:solidFill>
                  <a:srgbClr val="1C1D1D"/>
                </a:solidFill>
                <a:cs typeface="Arial" charset="0"/>
              </a:rPr>
              <a:t>et</a:t>
            </a:r>
            <a:r>
              <a:rPr lang="es-ES" sz="1800" smtClean="0">
                <a:solidFill>
                  <a:srgbClr val="2D2D2F"/>
                </a:solidFill>
                <a:cs typeface="Arial" charset="0"/>
              </a:rPr>
              <a:t>a</a:t>
            </a:r>
            <a:r>
              <a:rPr lang="es-ES" sz="1800" smtClean="0">
                <a:solidFill>
                  <a:srgbClr val="1C1D1D"/>
                </a:solidFill>
                <a:cs typeface="Arial" charset="0"/>
              </a:rPr>
              <a:t>rio    o el dir</a:t>
            </a:r>
            <a:r>
              <a:rPr lang="es-ES" sz="1800" smtClean="0">
                <a:solidFill>
                  <a:srgbClr val="2D2D2F"/>
                </a:solidFill>
                <a:cs typeface="Arial" charset="0"/>
              </a:rPr>
              <a:t>e</a:t>
            </a:r>
            <a:r>
              <a:rPr lang="es-ES" sz="1800" smtClean="0">
                <a:solidFill>
                  <a:srgbClr val="1C1D1D"/>
                </a:solidFill>
                <a:cs typeface="Arial" charset="0"/>
              </a:rPr>
              <a:t>ctor   g</a:t>
            </a:r>
            <a:r>
              <a:rPr lang="es-ES" sz="1800" smtClean="0">
                <a:solidFill>
                  <a:srgbClr val="2D2D2F"/>
                </a:solidFill>
                <a:cs typeface="Arial" charset="0"/>
              </a:rPr>
              <a:t>e</a:t>
            </a:r>
            <a:r>
              <a:rPr lang="es-ES" sz="1800" smtClean="0">
                <a:solidFill>
                  <a:srgbClr val="1C1D1D"/>
                </a:solidFill>
                <a:cs typeface="Arial" charset="0"/>
              </a:rPr>
              <a:t>n</a:t>
            </a:r>
            <a:r>
              <a:rPr lang="es-ES" sz="1800" smtClean="0">
                <a:solidFill>
                  <a:srgbClr val="2D2D2F"/>
                </a:solidFill>
                <a:cs typeface="Arial" charset="0"/>
              </a:rPr>
              <a:t>e</a:t>
            </a:r>
            <a:r>
              <a:rPr lang="es-ES" sz="1800" smtClean="0">
                <a:solidFill>
                  <a:srgbClr val="1C1D1D"/>
                </a:solidFill>
                <a:cs typeface="Arial" charset="0"/>
              </a:rPr>
              <a:t>r</a:t>
            </a:r>
            <a:r>
              <a:rPr lang="es-ES" sz="1800" smtClean="0">
                <a:solidFill>
                  <a:srgbClr val="2D2D2F"/>
                </a:solidFill>
                <a:cs typeface="Arial" charset="0"/>
              </a:rPr>
              <a:t>a</a:t>
            </a:r>
            <a:r>
              <a:rPr lang="es-ES" sz="1800" smtClean="0">
                <a:solidFill>
                  <a:srgbClr val="1C1D1D"/>
                </a:solidFill>
                <a:cs typeface="Arial" charset="0"/>
              </a:rPr>
              <a:t>l deben poner  en claro  que  </a:t>
            </a:r>
            <a:r>
              <a:rPr lang="es-ES" sz="1800" smtClean="0">
                <a:solidFill>
                  <a:srgbClr val="070A0D"/>
                </a:solidFill>
                <a:cs typeface="Arial" charset="0"/>
              </a:rPr>
              <a:t>l</a:t>
            </a:r>
            <a:r>
              <a:rPr lang="es-ES" sz="1800" smtClean="0">
                <a:solidFill>
                  <a:srgbClr val="1C1D1D"/>
                </a:solidFill>
                <a:cs typeface="Arial" charset="0"/>
              </a:rPr>
              <a:t>a comp</a:t>
            </a:r>
            <a:r>
              <a:rPr lang="es-ES" sz="1800" smtClean="0">
                <a:solidFill>
                  <a:srgbClr val="2D2D2F"/>
                </a:solidFill>
                <a:cs typeface="Arial" charset="0"/>
              </a:rPr>
              <a:t>a</a:t>
            </a:r>
            <a:r>
              <a:rPr lang="es-ES" sz="1800" smtClean="0">
                <a:solidFill>
                  <a:srgbClr val="1C1D1D"/>
                </a:solidFill>
                <a:cs typeface="Arial" charset="0"/>
              </a:rPr>
              <a:t>ñ</a:t>
            </a:r>
            <a:r>
              <a:rPr lang="es-ES" sz="1800" smtClean="0">
                <a:solidFill>
                  <a:srgbClr val="2D2D2F"/>
                </a:solidFill>
                <a:cs typeface="Arial" charset="0"/>
              </a:rPr>
              <a:t>í</a:t>
            </a:r>
            <a:r>
              <a:rPr lang="es-ES" sz="1800" smtClean="0">
                <a:solidFill>
                  <a:srgbClr val="1C1D1D"/>
                </a:solidFill>
                <a:cs typeface="Arial" charset="0"/>
              </a:rPr>
              <a:t>a   no tole</a:t>
            </a:r>
            <a:r>
              <a:rPr lang="es-ES" sz="1800" smtClean="0">
                <a:solidFill>
                  <a:srgbClr val="2D2D2F"/>
                </a:solidFill>
                <a:cs typeface="Arial" charset="0"/>
              </a:rPr>
              <a:t>r</a:t>
            </a:r>
            <a:r>
              <a:rPr lang="es-ES" sz="1800" smtClean="0">
                <a:solidFill>
                  <a:srgbClr val="1C1D1D"/>
                </a:solidFill>
                <a:cs typeface="Arial" charset="0"/>
              </a:rPr>
              <a:t>a</a:t>
            </a:r>
            <a:r>
              <a:rPr lang="es-ES" sz="1800" smtClean="0">
                <a:solidFill>
                  <a:srgbClr val="2D2D2F"/>
                </a:solidFill>
                <a:cs typeface="Arial" charset="0"/>
              </a:rPr>
              <a:t>rá  </a:t>
            </a:r>
            <a:r>
              <a:rPr lang="es-ES" sz="1800" smtClean="0">
                <a:solidFill>
                  <a:srgbClr val="1C1D1D"/>
                </a:solidFill>
                <a:cs typeface="Arial" charset="0"/>
              </a:rPr>
              <a:t>un comport</a:t>
            </a:r>
            <a:r>
              <a:rPr lang="es-ES" sz="1800" smtClean="0">
                <a:solidFill>
                  <a:srgbClr val="2D2D2F"/>
                </a:solidFill>
                <a:cs typeface="Arial" charset="0"/>
              </a:rPr>
              <a:t>a</a:t>
            </a:r>
            <a:r>
              <a:rPr lang="es-ES" sz="1800" smtClean="0">
                <a:solidFill>
                  <a:srgbClr val="1C1D1D"/>
                </a:solidFill>
                <a:cs typeface="Arial" charset="0"/>
              </a:rPr>
              <a:t>mi</a:t>
            </a:r>
            <a:r>
              <a:rPr lang="es-ES" sz="1800" smtClean="0">
                <a:solidFill>
                  <a:srgbClr val="2D2D2F"/>
                </a:solidFill>
                <a:cs typeface="Arial" charset="0"/>
              </a:rPr>
              <a:t>e</a:t>
            </a:r>
            <a:r>
              <a:rPr lang="es-ES" sz="1800" smtClean="0">
                <a:solidFill>
                  <a:srgbClr val="1C1D1D"/>
                </a:solidFill>
                <a:cs typeface="Arial" charset="0"/>
              </a:rPr>
              <a:t>nto     no éti</a:t>
            </a:r>
            <a:r>
              <a:rPr lang="es-ES" sz="1800" smtClean="0">
                <a:solidFill>
                  <a:srgbClr val="2D2D2F"/>
                </a:solidFill>
                <a:cs typeface="Arial" charset="0"/>
              </a:rPr>
              <a:t>c</a:t>
            </a:r>
            <a:r>
              <a:rPr lang="es-ES" sz="1800" smtClean="0">
                <a:solidFill>
                  <a:srgbClr val="1C1D1D"/>
                </a:solidFill>
                <a:cs typeface="Arial" charset="0"/>
              </a:rPr>
              <a:t>o</a:t>
            </a:r>
            <a:r>
              <a:rPr lang="es-ES" sz="1800" smtClean="0">
                <a:solidFill>
                  <a:srgbClr val="070A0D"/>
                </a:solidFill>
                <a:cs typeface="Arial" charset="0"/>
              </a:rPr>
              <a:t>.</a:t>
            </a:r>
            <a:endParaRPr lang="es-ES" sz="1800" smtClean="0">
              <a:cs typeface="Arial" charset="0"/>
            </a:endParaRPr>
          </a:p>
          <a:p>
            <a:pPr marL="17463">
              <a:lnSpc>
                <a:spcPct val="90000"/>
              </a:lnSpc>
              <a:spcBef>
                <a:spcPts val="150"/>
              </a:spcBef>
              <a:buFontTx/>
              <a:buNone/>
            </a:pPr>
            <a:r>
              <a:rPr lang="es-ES" sz="1800" smtClean="0">
                <a:solidFill>
                  <a:srgbClr val="1C1D1D"/>
                </a:solidFill>
                <a:cs typeface="Arial" charset="0"/>
              </a:rPr>
              <a:t>Como  profesionales,   se espera  que los cont</a:t>
            </a:r>
            <a:r>
              <a:rPr lang="es-ES" sz="1800" smtClean="0">
                <a:solidFill>
                  <a:srgbClr val="2D2D2F"/>
                </a:solidFill>
                <a:cs typeface="Arial" charset="0"/>
              </a:rPr>
              <a:t>a</a:t>
            </a:r>
            <a:r>
              <a:rPr lang="es-ES" sz="1800" smtClean="0">
                <a:solidFill>
                  <a:srgbClr val="1C1D1D"/>
                </a:solidFill>
                <a:cs typeface="Arial" charset="0"/>
              </a:rPr>
              <a:t>dores   mantengan   normas   étic</a:t>
            </a:r>
            <a:r>
              <a:rPr lang="es-ES" sz="1800" smtClean="0">
                <a:solidFill>
                  <a:srgbClr val="2D2D2F"/>
                </a:solidFill>
                <a:cs typeface="Arial" charset="0"/>
              </a:rPr>
              <a:t>as  </a:t>
            </a:r>
            <a:r>
              <a:rPr lang="es-ES" sz="1800" smtClean="0">
                <a:solidFill>
                  <a:srgbClr val="1C1D1D"/>
                </a:solidFill>
                <a:cs typeface="Arial" charset="0"/>
              </a:rPr>
              <a:t>m</a:t>
            </a:r>
            <a:r>
              <a:rPr lang="es-ES" sz="1800" smtClean="0">
                <a:solidFill>
                  <a:srgbClr val="2D2D2F"/>
                </a:solidFill>
                <a:cs typeface="Arial" charset="0"/>
              </a:rPr>
              <a:t>á</a:t>
            </a:r>
            <a:r>
              <a:rPr lang="es-ES" sz="1800" smtClean="0">
                <a:solidFill>
                  <a:srgbClr val="1C1D1D"/>
                </a:solidFill>
                <a:cs typeface="Arial" charset="0"/>
              </a:rPr>
              <a:t>s  a</a:t>
            </a:r>
            <a:r>
              <a:rPr lang="es-ES" sz="1800" smtClean="0">
                <a:solidFill>
                  <a:srgbClr val="070A0D"/>
                </a:solidFill>
                <a:cs typeface="Arial" charset="0"/>
              </a:rPr>
              <a:t>l</a:t>
            </a:r>
            <a:r>
              <a:rPr lang="es-ES" sz="1800" smtClean="0">
                <a:solidFill>
                  <a:srgbClr val="1C1D1D"/>
                </a:solidFill>
                <a:cs typeface="Arial" charset="0"/>
              </a:rPr>
              <a:t>tas  qu</a:t>
            </a:r>
            <a:r>
              <a:rPr lang="es-ES" sz="1800" smtClean="0">
                <a:solidFill>
                  <a:srgbClr val="2D2D2F"/>
                </a:solidFill>
                <a:cs typeface="Arial" charset="0"/>
              </a:rPr>
              <a:t>e </a:t>
            </a:r>
            <a:r>
              <a:rPr lang="es-ES" sz="1800" smtClean="0">
                <a:solidFill>
                  <a:srgbClr val="1C1D1D"/>
                </a:solidFill>
                <a:cs typeface="Arial" charset="0"/>
              </a:rPr>
              <a:t>la soci</a:t>
            </a:r>
            <a:r>
              <a:rPr lang="es-ES" sz="1800" smtClean="0">
                <a:solidFill>
                  <a:srgbClr val="2D2D2F"/>
                </a:solidFill>
                <a:cs typeface="Arial" charset="0"/>
              </a:rPr>
              <a:t>e</a:t>
            </a:r>
            <a:r>
              <a:rPr lang="es-ES" sz="1800" smtClean="0">
                <a:solidFill>
                  <a:srgbClr val="1C1D1D"/>
                </a:solidFill>
                <a:cs typeface="Arial" charset="0"/>
              </a:rPr>
              <a:t>dad  en gener</a:t>
            </a:r>
            <a:r>
              <a:rPr lang="es-ES" sz="1800" smtClean="0">
                <a:solidFill>
                  <a:srgbClr val="2D2D2F"/>
                </a:solidFill>
                <a:cs typeface="Arial" charset="0"/>
              </a:rPr>
              <a:t>a</a:t>
            </a:r>
            <a:r>
              <a:rPr lang="es-ES" sz="1800" smtClean="0">
                <a:solidFill>
                  <a:srgbClr val="1C1D1D"/>
                </a:solidFill>
                <a:cs typeface="Arial" charset="0"/>
              </a:rPr>
              <a:t>l. </a:t>
            </a:r>
          </a:p>
          <a:p>
            <a:pPr marL="17463">
              <a:lnSpc>
                <a:spcPts val="1025"/>
              </a:lnSpc>
              <a:spcBef>
                <a:spcPts val="150"/>
              </a:spcBef>
            </a:pPr>
            <a:endParaRPr lang="es-ES" sz="1800" smtClean="0">
              <a:solidFill>
                <a:srgbClr val="1C1D1D"/>
              </a:solidFill>
              <a:cs typeface="Arial" charset="0"/>
            </a:endParaRPr>
          </a:p>
          <a:p>
            <a:pPr marL="17463">
              <a:lnSpc>
                <a:spcPts val="1025"/>
              </a:lnSpc>
              <a:spcBef>
                <a:spcPts val="150"/>
              </a:spcBef>
              <a:buFontTx/>
              <a:buNone/>
            </a:pPr>
            <a:r>
              <a:rPr lang="es-ES" sz="1800" smtClean="0">
                <a:solidFill>
                  <a:srgbClr val="1C1D1D"/>
                </a:solidFill>
                <a:cs typeface="Arial" charset="0"/>
              </a:rPr>
              <a:t> </a:t>
            </a:r>
          </a:p>
          <a:p>
            <a:pPr marL="17463">
              <a:lnSpc>
                <a:spcPct val="90000"/>
              </a:lnSpc>
              <a:spcBef>
                <a:spcPts val="38"/>
              </a:spcBef>
            </a:pPr>
            <a:r>
              <a:rPr lang="es-ES" sz="1800" smtClean="0">
                <a:solidFill>
                  <a:srgbClr val="1C1D1D"/>
                </a:solidFill>
                <a:cs typeface="Arial" charset="0"/>
              </a:rPr>
              <a:t>Su capacidad   p</a:t>
            </a:r>
            <a:r>
              <a:rPr lang="es-ES" sz="1800" smtClean="0">
                <a:solidFill>
                  <a:srgbClr val="2D2D2F"/>
                </a:solidFill>
                <a:cs typeface="Arial" charset="0"/>
              </a:rPr>
              <a:t>a</a:t>
            </a:r>
            <a:r>
              <a:rPr lang="es-ES" sz="1800" smtClean="0">
                <a:solidFill>
                  <a:srgbClr val="1C1D1D"/>
                </a:solidFill>
                <a:cs typeface="Arial" charset="0"/>
              </a:rPr>
              <a:t>ra  reali</a:t>
            </a:r>
            <a:r>
              <a:rPr lang="es-ES" sz="1800" smtClean="0">
                <a:solidFill>
                  <a:srgbClr val="2D2D2F"/>
                </a:solidFill>
                <a:cs typeface="Arial" charset="0"/>
              </a:rPr>
              <a:t>z</a:t>
            </a:r>
            <a:r>
              <a:rPr lang="es-ES" sz="1800" smtClean="0">
                <a:solidFill>
                  <a:srgbClr val="1C1D1D"/>
                </a:solidFill>
                <a:cs typeface="Arial" charset="0"/>
              </a:rPr>
              <a:t>ar  op</a:t>
            </a:r>
            <a:r>
              <a:rPr lang="es-ES" sz="1800" smtClean="0">
                <a:solidFill>
                  <a:srgbClr val="2D2D2F"/>
                </a:solidFill>
                <a:cs typeface="Arial" charset="0"/>
              </a:rPr>
              <a:t>e</a:t>
            </a:r>
            <a:r>
              <a:rPr lang="es-ES" sz="1800" smtClean="0">
                <a:solidFill>
                  <a:srgbClr val="1C1D1D"/>
                </a:solidFill>
                <a:cs typeface="Arial" charset="0"/>
              </a:rPr>
              <a:t>racione</a:t>
            </a:r>
            <a:r>
              <a:rPr lang="es-ES" sz="1800" smtClean="0">
                <a:solidFill>
                  <a:srgbClr val="2D2D2F"/>
                </a:solidFill>
                <a:cs typeface="Arial" charset="0"/>
              </a:rPr>
              <a:t>s   </a:t>
            </a:r>
            <a:r>
              <a:rPr lang="es-ES" sz="1800" smtClean="0">
                <a:solidFill>
                  <a:srgbClr val="1C1D1D"/>
                </a:solidFill>
                <a:cs typeface="Arial" charset="0"/>
              </a:rPr>
              <a:t>d</a:t>
            </a:r>
            <a:r>
              <a:rPr lang="es-ES" sz="1800" smtClean="0">
                <a:solidFill>
                  <a:srgbClr val="2D2D2F"/>
                </a:solidFill>
                <a:cs typeface="Arial" charset="0"/>
              </a:rPr>
              <a:t>e </a:t>
            </a:r>
            <a:r>
              <a:rPr lang="es-ES" sz="1800" smtClean="0">
                <a:solidFill>
                  <a:srgbClr val="1C1D1D"/>
                </a:solidFill>
                <a:cs typeface="Arial" charset="0"/>
              </a:rPr>
              <a:t>n</a:t>
            </a:r>
            <a:r>
              <a:rPr lang="es-ES" sz="1800" smtClean="0">
                <a:solidFill>
                  <a:srgbClr val="2D2D2F"/>
                </a:solidFill>
                <a:cs typeface="Arial" charset="0"/>
              </a:rPr>
              <a:t>e</a:t>
            </a:r>
            <a:r>
              <a:rPr lang="es-ES" sz="1800" smtClean="0">
                <a:solidFill>
                  <a:srgbClr val="1C1D1D"/>
                </a:solidFill>
                <a:cs typeface="Arial" charset="0"/>
              </a:rPr>
              <a:t>gocio</a:t>
            </a:r>
            <a:r>
              <a:rPr lang="es-ES" sz="1800" smtClean="0">
                <a:solidFill>
                  <a:srgbClr val="2D2D2F"/>
                </a:solidFill>
                <a:cs typeface="Arial" charset="0"/>
              </a:rPr>
              <a:t>s  </a:t>
            </a:r>
            <a:r>
              <a:rPr lang="es-ES" sz="1800" smtClean="0">
                <a:solidFill>
                  <a:srgbClr val="1C1D1D"/>
                </a:solidFill>
                <a:cs typeface="Arial" charset="0"/>
              </a:rPr>
              <a:t>d</a:t>
            </a:r>
            <a:r>
              <a:rPr lang="es-ES" sz="1800" smtClean="0">
                <a:solidFill>
                  <a:srgbClr val="2D2D2F"/>
                </a:solidFill>
                <a:cs typeface="Arial" charset="0"/>
              </a:rPr>
              <a:t>e</a:t>
            </a:r>
            <a:r>
              <a:rPr lang="es-ES" sz="1800" smtClean="0">
                <a:solidFill>
                  <a:srgbClr val="1C1D1D"/>
                </a:solidFill>
                <a:cs typeface="Arial" charset="0"/>
              </a:rPr>
              <a:t>p</a:t>
            </a:r>
            <a:r>
              <a:rPr lang="es-ES" sz="1800" smtClean="0">
                <a:solidFill>
                  <a:srgbClr val="2D2D2F"/>
                </a:solidFill>
                <a:cs typeface="Arial" charset="0"/>
              </a:rPr>
              <a:t>e</a:t>
            </a:r>
            <a:r>
              <a:rPr lang="es-ES" sz="1800" smtClean="0">
                <a:solidFill>
                  <a:srgbClr val="1C1D1D"/>
                </a:solidFill>
                <a:cs typeface="Arial" charset="0"/>
              </a:rPr>
              <a:t>nd</a:t>
            </a:r>
            <a:r>
              <a:rPr lang="es-ES" sz="1800" smtClean="0">
                <a:solidFill>
                  <a:srgbClr val="2D2D2F"/>
                </a:solidFill>
                <a:cs typeface="Arial" charset="0"/>
              </a:rPr>
              <a:t>e  </a:t>
            </a:r>
            <a:r>
              <a:rPr lang="es-ES" sz="1800" smtClean="0">
                <a:solidFill>
                  <a:srgbClr val="1C1D1D"/>
                </a:solidFill>
                <a:cs typeface="Arial" charset="0"/>
              </a:rPr>
              <a:t>enter</a:t>
            </a:r>
            <a:r>
              <a:rPr lang="es-ES" sz="1800" smtClean="0">
                <a:solidFill>
                  <a:srgbClr val="2D2D2F"/>
                </a:solidFill>
                <a:cs typeface="Arial" charset="0"/>
              </a:rPr>
              <a:t>a</a:t>
            </a:r>
            <a:r>
              <a:rPr lang="es-ES" sz="1800" smtClean="0">
                <a:solidFill>
                  <a:srgbClr val="1C1D1D"/>
                </a:solidFill>
                <a:cs typeface="Arial" charset="0"/>
              </a:rPr>
              <a:t>mente de su r</a:t>
            </a:r>
            <a:r>
              <a:rPr lang="es-ES" sz="1800" smtClean="0">
                <a:solidFill>
                  <a:srgbClr val="2D2D2F"/>
                </a:solidFill>
                <a:cs typeface="Arial" charset="0"/>
              </a:rPr>
              <a:t>e</a:t>
            </a:r>
            <a:r>
              <a:rPr lang="es-ES" sz="1800" smtClean="0">
                <a:solidFill>
                  <a:srgbClr val="1C1D1D"/>
                </a:solidFill>
                <a:cs typeface="Arial" charset="0"/>
              </a:rPr>
              <a:t>p</a:t>
            </a:r>
            <a:r>
              <a:rPr lang="es-ES" sz="1800" smtClean="0">
                <a:solidFill>
                  <a:srgbClr val="070A0D"/>
                </a:solidFill>
                <a:cs typeface="Arial" charset="0"/>
              </a:rPr>
              <a:t>u</a:t>
            </a:r>
            <a:r>
              <a:rPr lang="es-ES" sz="1800" smtClean="0">
                <a:solidFill>
                  <a:srgbClr val="1C1D1D"/>
                </a:solidFill>
                <a:cs typeface="Arial" charset="0"/>
              </a:rPr>
              <a:t>tación.   En Estados  Unido</a:t>
            </a:r>
            <a:r>
              <a:rPr lang="es-ES" sz="1800" smtClean="0">
                <a:solidFill>
                  <a:srgbClr val="2D2D2F"/>
                </a:solidFill>
                <a:cs typeface="Arial" charset="0"/>
              </a:rPr>
              <a:t>s,  </a:t>
            </a:r>
            <a:r>
              <a:rPr lang="es-ES" sz="1800" smtClean="0">
                <a:solidFill>
                  <a:srgbClr val="070A0D"/>
                </a:solidFill>
                <a:cs typeface="Arial" charset="0"/>
              </a:rPr>
              <a:t>l</a:t>
            </a:r>
            <a:r>
              <a:rPr lang="es-ES" sz="1800" smtClean="0">
                <a:solidFill>
                  <a:srgbClr val="2D2D2F"/>
                </a:solidFill>
                <a:cs typeface="Arial" charset="0"/>
              </a:rPr>
              <a:t>a </a:t>
            </a:r>
            <a:r>
              <a:rPr lang="es-ES" sz="1800" smtClean="0">
                <a:solidFill>
                  <a:srgbClr val="1C1D1D"/>
                </a:solidFill>
                <a:cs typeface="Arial" charset="0"/>
              </a:rPr>
              <a:t>m</a:t>
            </a:r>
            <a:r>
              <a:rPr lang="es-ES" sz="1800" smtClean="0">
                <a:solidFill>
                  <a:srgbClr val="2D2D2F"/>
                </a:solidFill>
                <a:cs typeface="Arial" charset="0"/>
              </a:rPr>
              <a:t>a</a:t>
            </a:r>
            <a:r>
              <a:rPr lang="es-ES" sz="1800" smtClean="0">
                <a:solidFill>
                  <a:srgbClr val="1C1D1D"/>
                </a:solidFill>
                <a:cs typeface="Arial" charset="0"/>
              </a:rPr>
              <a:t>yorí</a:t>
            </a:r>
            <a:r>
              <a:rPr lang="es-ES" sz="1800" smtClean="0">
                <a:solidFill>
                  <a:srgbClr val="2D2D2F"/>
                </a:solidFill>
                <a:cs typeface="Arial" charset="0"/>
              </a:rPr>
              <a:t>a  </a:t>
            </a:r>
            <a:r>
              <a:rPr lang="es-ES" sz="1800" smtClean="0">
                <a:solidFill>
                  <a:srgbClr val="1C1D1D"/>
                </a:solidFill>
                <a:cs typeface="Arial" charset="0"/>
              </a:rPr>
              <a:t>d</a:t>
            </a:r>
            <a:r>
              <a:rPr lang="es-ES" sz="1800" smtClean="0">
                <a:solidFill>
                  <a:srgbClr val="2D2D2F"/>
                </a:solidFill>
                <a:cs typeface="Arial" charset="0"/>
              </a:rPr>
              <a:t>e </a:t>
            </a:r>
            <a:r>
              <a:rPr lang="es-ES" sz="1800" smtClean="0">
                <a:solidFill>
                  <a:srgbClr val="1C1D1D"/>
                </a:solidFill>
                <a:cs typeface="Arial" charset="0"/>
              </a:rPr>
              <a:t>los cont</a:t>
            </a:r>
            <a:r>
              <a:rPr lang="es-ES" sz="1800" smtClean="0">
                <a:solidFill>
                  <a:srgbClr val="2D2D2F"/>
                </a:solidFill>
                <a:cs typeface="Arial" charset="0"/>
              </a:rPr>
              <a:t>a</a:t>
            </a:r>
            <a:r>
              <a:rPr lang="es-ES" sz="1800" smtClean="0">
                <a:solidFill>
                  <a:srgbClr val="1C1D1D"/>
                </a:solidFill>
                <a:cs typeface="Arial" charset="0"/>
              </a:rPr>
              <a:t>d</a:t>
            </a:r>
            <a:r>
              <a:rPr lang="es-ES" sz="1800" smtClean="0">
                <a:solidFill>
                  <a:srgbClr val="2D2D2F"/>
                </a:solidFill>
                <a:cs typeface="Arial" charset="0"/>
              </a:rPr>
              <a:t>ores   </a:t>
            </a:r>
            <a:r>
              <a:rPr lang="es-ES" sz="1800" smtClean="0">
                <a:solidFill>
                  <a:srgbClr val="1C1D1D"/>
                </a:solidFill>
                <a:cs typeface="Arial" charset="0"/>
              </a:rPr>
              <a:t>independi</a:t>
            </a:r>
            <a:r>
              <a:rPr lang="es-ES" sz="1800" smtClean="0">
                <a:solidFill>
                  <a:srgbClr val="2D2D2F"/>
                </a:solidFill>
                <a:cs typeface="Arial" charset="0"/>
              </a:rPr>
              <a:t>e</a:t>
            </a:r>
            <a:r>
              <a:rPr lang="es-ES" sz="1800" smtClean="0">
                <a:solidFill>
                  <a:srgbClr val="1C1D1D"/>
                </a:solidFill>
                <a:cs typeface="Arial" charset="0"/>
              </a:rPr>
              <a:t>nte</a:t>
            </a:r>
            <a:r>
              <a:rPr lang="es-ES" sz="1800" smtClean="0">
                <a:solidFill>
                  <a:srgbClr val="2D2D2F"/>
                </a:solidFill>
                <a:cs typeface="Arial" charset="0"/>
              </a:rPr>
              <a:t>s    </a:t>
            </a:r>
            <a:r>
              <a:rPr lang="es-ES" sz="1800" smtClean="0">
                <a:solidFill>
                  <a:srgbClr val="1C1D1D"/>
                </a:solidFill>
                <a:cs typeface="Arial" charset="0"/>
              </a:rPr>
              <a:t>son miembro</a:t>
            </a:r>
            <a:r>
              <a:rPr lang="es-ES" sz="1800" smtClean="0">
                <a:solidFill>
                  <a:srgbClr val="2D2D2F"/>
                </a:solidFill>
                <a:cs typeface="Arial" charset="0"/>
              </a:rPr>
              <a:t>s  </a:t>
            </a:r>
            <a:r>
              <a:rPr lang="es-ES" sz="1800" smtClean="0">
                <a:solidFill>
                  <a:srgbClr val="1C1D1D"/>
                </a:solidFill>
                <a:cs typeface="Arial" charset="0"/>
              </a:rPr>
              <a:t>del Americ</a:t>
            </a:r>
            <a:r>
              <a:rPr lang="es-ES" sz="1800" smtClean="0">
                <a:solidFill>
                  <a:srgbClr val="2D2D2F"/>
                </a:solidFill>
                <a:cs typeface="Arial" charset="0"/>
              </a:rPr>
              <a:t>a</a:t>
            </a:r>
            <a:r>
              <a:rPr lang="es-ES" sz="1800" smtClean="0">
                <a:solidFill>
                  <a:srgbClr val="1C1D1D"/>
                </a:solidFill>
                <a:cs typeface="Arial" charset="0"/>
              </a:rPr>
              <a:t>n   In</a:t>
            </a:r>
            <a:r>
              <a:rPr lang="es-ES" sz="1800" smtClean="0">
                <a:solidFill>
                  <a:srgbClr val="2D2D2F"/>
                </a:solidFill>
                <a:cs typeface="Arial" charset="0"/>
              </a:rPr>
              <a:t>st</a:t>
            </a:r>
            <a:r>
              <a:rPr lang="es-ES" sz="1800" smtClean="0">
                <a:solidFill>
                  <a:srgbClr val="1C1D1D"/>
                </a:solidFill>
                <a:cs typeface="Arial" charset="0"/>
              </a:rPr>
              <a:t>itute   of  C</a:t>
            </a:r>
            <a:r>
              <a:rPr lang="es-ES" sz="1800" smtClean="0">
                <a:solidFill>
                  <a:srgbClr val="2D2D2F"/>
                </a:solidFill>
                <a:cs typeface="Arial" charset="0"/>
              </a:rPr>
              <a:t>e</a:t>
            </a:r>
            <a:r>
              <a:rPr lang="es-ES" sz="1800" smtClean="0">
                <a:solidFill>
                  <a:srgbClr val="1C1D1D"/>
                </a:solidFill>
                <a:cs typeface="Arial" charset="0"/>
              </a:rPr>
              <a:t>rtified   Pub</a:t>
            </a:r>
            <a:r>
              <a:rPr lang="es-ES" sz="1800" smtClean="0">
                <a:solidFill>
                  <a:srgbClr val="070A0D"/>
                </a:solidFill>
                <a:cs typeface="Arial" charset="0"/>
              </a:rPr>
              <a:t>l</a:t>
            </a:r>
            <a:r>
              <a:rPr lang="es-ES" sz="1800" smtClean="0">
                <a:solidFill>
                  <a:srgbClr val="1C1D1D"/>
                </a:solidFill>
                <a:cs typeface="Arial" charset="0"/>
              </a:rPr>
              <a:t>i</a:t>
            </a:r>
            <a:r>
              <a:rPr lang="es-ES" sz="1800" smtClean="0">
                <a:solidFill>
                  <a:srgbClr val="2D2D2F"/>
                </a:solidFill>
                <a:cs typeface="Arial" charset="0"/>
              </a:rPr>
              <a:t>c  </a:t>
            </a:r>
            <a:r>
              <a:rPr lang="es-ES" sz="1800" smtClean="0">
                <a:solidFill>
                  <a:srgbClr val="1C1D1D"/>
                </a:solidFill>
                <a:cs typeface="Arial" charset="0"/>
              </a:rPr>
              <a:t>A</a:t>
            </a:r>
            <a:r>
              <a:rPr lang="es-ES" sz="1800" smtClean="0">
                <a:solidFill>
                  <a:srgbClr val="2D2D2F"/>
                </a:solidFill>
                <a:cs typeface="Arial" charset="0"/>
              </a:rPr>
              <a:t>c</a:t>
            </a:r>
            <a:r>
              <a:rPr lang="es-ES" sz="1800" smtClean="0">
                <a:solidFill>
                  <a:srgbClr val="1C1D1D"/>
                </a:solidFill>
                <a:cs typeface="Arial" charset="0"/>
              </a:rPr>
              <a:t>countant</a:t>
            </a:r>
            <a:r>
              <a:rPr lang="es-ES" sz="1800" smtClean="0">
                <a:solidFill>
                  <a:srgbClr val="2D2D2F"/>
                </a:solidFill>
                <a:cs typeface="Arial" charset="0"/>
              </a:rPr>
              <a:t>s    </a:t>
            </a:r>
            <a:r>
              <a:rPr lang="es-ES" sz="1800" smtClean="0">
                <a:solidFill>
                  <a:srgbClr val="1C1D1D"/>
                </a:solidFill>
                <a:cs typeface="Arial" charset="0"/>
              </a:rPr>
              <a:t>(AICPA)  y d</a:t>
            </a:r>
            <a:r>
              <a:rPr lang="es-ES" sz="1800" smtClean="0">
                <a:solidFill>
                  <a:srgbClr val="2D2D2F"/>
                </a:solidFill>
                <a:cs typeface="Arial" charset="0"/>
              </a:rPr>
              <a:t>e</a:t>
            </a:r>
            <a:r>
              <a:rPr lang="es-ES" sz="1800" smtClean="0">
                <a:solidFill>
                  <a:srgbClr val="1C1D1D"/>
                </a:solidFill>
                <a:cs typeface="Arial" charset="0"/>
              </a:rPr>
              <a:t>b</a:t>
            </a:r>
            <a:r>
              <a:rPr lang="es-ES" sz="1800" smtClean="0">
                <a:solidFill>
                  <a:srgbClr val="2D2D2F"/>
                </a:solidFill>
                <a:cs typeface="Arial" charset="0"/>
              </a:rPr>
              <a:t>e</a:t>
            </a:r>
            <a:r>
              <a:rPr lang="es-ES" sz="1800" smtClean="0">
                <a:solidFill>
                  <a:srgbClr val="1C1D1D"/>
                </a:solidFill>
                <a:cs typeface="Arial" charset="0"/>
              </a:rPr>
              <a:t>n   </a:t>
            </a:r>
            <a:r>
              <a:rPr lang="es-ES" sz="1800" smtClean="0">
                <a:solidFill>
                  <a:srgbClr val="2D2D2F"/>
                </a:solidFill>
                <a:cs typeface="Arial" charset="0"/>
              </a:rPr>
              <a:t>r</a:t>
            </a:r>
            <a:r>
              <a:rPr lang="es-ES" sz="1800" smtClean="0">
                <a:solidFill>
                  <a:srgbClr val="1C1D1D"/>
                </a:solidFill>
                <a:cs typeface="Arial" charset="0"/>
              </a:rPr>
              <a:t>e</a:t>
            </a:r>
            <a:r>
              <a:rPr lang="es-ES" sz="1800" smtClean="0">
                <a:solidFill>
                  <a:srgbClr val="2D2D2F"/>
                </a:solidFill>
                <a:cs typeface="Arial" charset="0"/>
              </a:rPr>
              <a:t>g</a:t>
            </a:r>
            <a:r>
              <a:rPr lang="es-ES" sz="1800" smtClean="0">
                <a:solidFill>
                  <a:srgbClr val="1C1D1D"/>
                </a:solidFill>
                <a:cs typeface="Arial" charset="0"/>
              </a:rPr>
              <a:t>irse  por  el </a:t>
            </a:r>
            <a:r>
              <a:rPr lang="es-ES" sz="1800" i="1" smtClean="0">
                <a:solidFill>
                  <a:srgbClr val="1C1D1D"/>
                </a:solidFill>
                <a:cs typeface="Arial" charset="0"/>
              </a:rPr>
              <a:t>C</a:t>
            </a:r>
            <a:r>
              <a:rPr lang="es-ES" sz="1800" i="1" smtClean="0">
                <a:solidFill>
                  <a:srgbClr val="2D2D2F"/>
                </a:solidFill>
                <a:cs typeface="Arial" charset="0"/>
              </a:rPr>
              <a:t>ó</a:t>
            </a:r>
            <a:r>
              <a:rPr lang="es-ES" sz="1800" i="1" smtClean="0">
                <a:solidFill>
                  <a:srgbClr val="1C1D1D"/>
                </a:solidFill>
                <a:cs typeface="Arial" charset="0"/>
              </a:rPr>
              <a:t>digo de comp</a:t>
            </a:r>
            <a:r>
              <a:rPr lang="es-ES" sz="1800" i="1" smtClean="0">
                <a:solidFill>
                  <a:srgbClr val="2D2D2F"/>
                </a:solidFill>
                <a:cs typeface="Arial" charset="0"/>
              </a:rPr>
              <a:t>o</a:t>
            </a:r>
            <a:r>
              <a:rPr lang="es-ES" sz="1800" i="1" smtClean="0">
                <a:solidFill>
                  <a:srgbClr val="1C1D1D"/>
                </a:solidFill>
                <a:cs typeface="Arial" charset="0"/>
              </a:rPr>
              <a:t>rt</a:t>
            </a:r>
            <a:r>
              <a:rPr lang="es-ES" sz="1800" i="1" smtClean="0">
                <a:solidFill>
                  <a:srgbClr val="2D2D2F"/>
                </a:solidFill>
                <a:cs typeface="Arial" charset="0"/>
              </a:rPr>
              <a:t>a</a:t>
            </a:r>
            <a:r>
              <a:rPr lang="es-ES" sz="1800" i="1" smtClean="0">
                <a:solidFill>
                  <a:srgbClr val="1C1D1D"/>
                </a:solidFill>
                <a:cs typeface="Arial" charset="0"/>
              </a:rPr>
              <a:t>mi</a:t>
            </a:r>
            <a:r>
              <a:rPr lang="es-ES" sz="1800" i="1" smtClean="0">
                <a:solidFill>
                  <a:srgbClr val="2D2D2F"/>
                </a:solidFill>
                <a:cs typeface="Arial" charset="0"/>
              </a:rPr>
              <a:t>e</a:t>
            </a:r>
            <a:r>
              <a:rPr lang="es-ES" sz="1800" i="1" smtClean="0">
                <a:solidFill>
                  <a:srgbClr val="1C1D1D"/>
                </a:solidFill>
                <a:cs typeface="Arial" charset="0"/>
              </a:rPr>
              <a:t>nto   pr</a:t>
            </a:r>
            <a:r>
              <a:rPr lang="es-ES" sz="1800" i="1" smtClean="0">
                <a:solidFill>
                  <a:srgbClr val="2D2D2F"/>
                </a:solidFill>
                <a:cs typeface="Arial" charset="0"/>
              </a:rPr>
              <a:t>o</a:t>
            </a:r>
            <a:r>
              <a:rPr lang="es-ES" sz="1800" i="1" smtClean="0">
                <a:solidFill>
                  <a:srgbClr val="1C1D1D"/>
                </a:solidFill>
                <a:cs typeface="Arial" charset="0"/>
              </a:rPr>
              <a:t>f</a:t>
            </a:r>
            <a:r>
              <a:rPr lang="es-ES" sz="1800" i="1" smtClean="0">
                <a:solidFill>
                  <a:srgbClr val="2D2D2F"/>
                </a:solidFill>
                <a:cs typeface="Arial" charset="0"/>
              </a:rPr>
              <a:t>e</a:t>
            </a:r>
            <a:r>
              <a:rPr lang="es-ES" sz="1800" i="1" smtClean="0">
                <a:solidFill>
                  <a:srgbClr val="1C1D1D"/>
                </a:solidFill>
                <a:cs typeface="Arial" charset="0"/>
              </a:rPr>
              <a:t>s</a:t>
            </a:r>
            <a:r>
              <a:rPr lang="es-ES" sz="1800" i="1" smtClean="0">
                <a:solidFill>
                  <a:srgbClr val="2D2D2F"/>
                </a:solidFill>
                <a:cs typeface="Arial" charset="0"/>
              </a:rPr>
              <a:t>io</a:t>
            </a:r>
            <a:r>
              <a:rPr lang="es-ES" sz="1800" i="1" smtClean="0">
                <a:solidFill>
                  <a:srgbClr val="1C1D1D"/>
                </a:solidFill>
                <a:cs typeface="Arial" charset="0"/>
              </a:rPr>
              <a:t>n</a:t>
            </a:r>
            <a:r>
              <a:rPr lang="es-ES" sz="1800" i="1" smtClean="0">
                <a:solidFill>
                  <a:srgbClr val="2D2D2F"/>
                </a:solidFill>
                <a:cs typeface="Arial" charset="0"/>
              </a:rPr>
              <a:t>a</a:t>
            </a:r>
            <a:r>
              <a:rPr lang="es-ES" sz="1800" i="1" smtClean="0">
                <a:solidFill>
                  <a:srgbClr val="1C1D1D"/>
                </a:solidFill>
                <a:cs typeface="Arial" charset="0"/>
              </a:rPr>
              <a:t>l  d</a:t>
            </a:r>
            <a:r>
              <a:rPr lang="es-ES" sz="1800" i="1" smtClean="0">
                <a:solidFill>
                  <a:srgbClr val="2D2D2F"/>
                </a:solidFill>
                <a:cs typeface="Arial" charset="0"/>
              </a:rPr>
              <a:t>e</a:t>
            </a:r>
            <a:r>
              <a:rPr lang="es-ES" sz="1800" i="1" smtClean="0">
                <a:solidFill>
                  <a:srgbClr val="1C1D1D"/>
                </a:solidFill>
                <a:cs typeface="Arial" charset="0"/>
              </a:rPr>
              <a:t>l </a:t>
            </a:r>
            <a:r>
              <a:rPr lang="es-ES" sz="1800" i="1" smtClean="0">
                <a:solidFill>
                  <a:srgbClr val="2D2D2F"/>
                </a:solidFill>
                <a:cs typeface="Arial" charset="0"/>
              </a:rPr>
              <a:t>A</a:t>
            </a:r>
            <a:r>
              <a:rPr lang="es-ES" sz="1800" i="1" smtClean="0">
                <a:solidFill>
                  <a:srgbClr val="1C1D1D"/>
                </a:solidFill>
                <a:cs typeface="Arial" charset="0"/>
              </a:rPr>
              <a:t>I</a:t>
            </a:r>
            <a:r>
              <a:rPr lang="es-ES" sz="1800" i="1" smtClean="0">
                <a:solidFill>
                  <a:srgbClr val="2D2D2F"/>
                </a:solidFill>
                <a:cs typeface="Arial" charset="0"/>
              </a:rPr>
              <a:t>C</a:t>
            </a:r>
            <a:r>
              <a:rPr lang="es-ES" sz="1800" i="1" smtClean="0">
                <a:solidFill>
                  <a:srgbClr val="1C1D1D"/>
                </a:solidFill>
                <a:cs typeface="Arial" charset="0"/>
              </a:rPr>
              <a:t>P</a:t>
            </a:r>
            <a:r>
              <a:rPr lang="es-ES" sz="1800" i="1" smtClean="0">
                <a:solidFill>
                  <a:srgbClr val="2D2D2F"/>
                </a:solidFill>
                <a:cs typeface="Arial" charset="0"/>
              </a:rPr>
              <a:t>A</a:t>
            </a:r>
            <a:r>
              <a:rPr lang="es-ES" sz="1800" i="1" smtClean="0">
                <a:solidFill>
                  <a:srgbClr val="070A0D"/>
                </a:solidFill>
                <a:cs typeface="Arial" charset="0"/>
              </a:rPr>
              <a:t>. </a:t>
            </a:r>
            <a:r>
              <a:rPr lang="es-ES" sz="1800" smtClean="0">
                <a:solidFill>
                  <a:srgbClr val="1C1D1D"/>
                </a:solidFill>
                <a:cs typeface="Arial" charset="0"/>
              </a:rPr>
              <a:t>Los  contadores     que  </a:t>
            </a:r>
            <a:r>
              <a:rPr lang="es-ES" sz="1800" smtClean="0">
                <a:solidFill>
                  <a:srgbClr val="2D2D2F"/>
                </a:solidFill>
                <a:cs typeface="Arial" charset="0"/>
              </a:rPr>
              <a:t>so</a:t>
            </a:r>
            <a:r>
              <a:rPr lang="es-ES" sz="1800" smtClean="0">
                <a:solidFill>
                  <a:srgbClr val="1C1D1D"/>
                </a:solidFill>
                <a:cs typeface="Arial" charset="0"/>
              </a:rPr>
              <a:t>n  mi</a:t>
            </a:r>
            <a:r>
              <a:rPr lang="es-ES" sz="1800" smtClean="0">
                <a:solidFill>
                  <a:srgbClr val="2D2D2F"/>
                </a:solidFill>
                <a:cs typeface="Arial" charset="0"/>
              </a:rPr>
              <a:t>e</a:t>
            </a:r>
            <a:r>
              <a:rPr lang="es-ES" sz="1800" smtClean="0">
                <a:solidFill>
                  <a:srgbClr val="1C1D1D"/>
                </a:solidFill>
                <a:cs typeface="Arial" charset="0"/>
              </a:rPr>
              <a:t>mbro</a:t>
            </a:r>
            <a:r>
              <a:rPr lang="es-ES" sz="1800" smtClean="0">
                <a:solidFill>
                  <a:srgbClr val="2D2D2F"/>
                </a:solidFill>
                <a:cs typeface="Arial" charset="0"/>
              </a:rPr>
              <a:t>s    </a:t>
            </a:r>
            <a:r>
              <a:rPr lang="es-ES" sz="1800" smtClean="0">
                <a:solidFill>
                  <a:srgbClr val="1C1D1D"/>
                </a:solidFill>
                <a:cs typeface="Arial" charset="0"/>
              </a:rPr>
              <a:t>d</a:t>
            </a:r>
            <a:r>
              <a:rPr lang="es-ES" sz="1800" smtClean="0">
                <a:solidFill>
                  <a:srgbClr val="2D2D2F"/>
                </a:solidFill>
                <a:cs typeface="Arial" charset="0"/>
              </a:rPr>
              <a:t>e</a:t>
            </a:r>
            <a:r>
              <a:rPr lang="es-ES" sz="1800" smtClean="0">
                <a:solidFill>
                  <a:srgbClr val="1C1D1D"/>
                </a:solidFill>
                <a:cs typeface="Arial" charset="0"/>
              </a:rPr>
              <a:t>l Institute  of Man</a:t>
            </a:r>
            <a:r>
              <a:rPr lang="es-ES" sz="1800" smtClean="0">
                <a:solidFill>
                  <a:srgbClr val="2D2D2F"/>
                </a:solidFill>
                <a:cs typeface="Arial" charset="0"/>
              </a:rPr>
              <a:t>ag</a:t>
            </a:r>
            <a:r>
              <a:rPr lang="es-ES" sz="1800" smtClean="0">
                <a:solidFill>
                  <a:srgbClr val="1C1D1D"/>
                </a:solidFill>
                <a:cs typeface="Arial" charset="0"/>
              </a:rPr>
              <a:t>ement   Accountants   </a:t>
            </a:r>
            <a:r>
              <a:rPr lang="es-ES" sz="1800" smtClean="0">
                <a:solidFill>
                  <a:srgbClr val="2D2D2F"/>
                </a:solidFill>
                <a:cs typeface="Arial" charset="0"/>
              </a:rPr>
              <a:t>e</a:t>
            </a:r>
            <a:r>
              <a:rPr lang="es-ES" sz="1800" smtClean="0">
                <a:solidFill>
                  <a:srgbClr val="1C1D1D"/>
                </a:solidFill>
                <a:cs typeface="Arial" charset="0"/>
              </a:rPr>
              <a:t>stán  regul</a:t>
            </a:r>
            <a:r>
              <a:rPr lang="es-ES" sz="1800" smtClean="0">
                <a:solidFill>
                  <a:srgbClr val="2D2D2F"/>
                </a:solidFill>
                <a:cs typeface="Arial" charset="0"/>
              </a:rPr>
              <a:t>a</a:t>
            </a:r>
            <a:r>
              <a:rPr lang="es-ES" sz="1800" smtClean="0">
                <a:solidFill>
                  <a:srgbClr val="1C1D1D"/>
                </a:solidFill>
                <a:cs typeface="Arial" charset="0"/>
              </a:rPr>
              <a:t>dos  po</a:t>
            </a:r>
            <a:r>
              <a:rPr lang="es-ES" sz="1800" smtClean="0">
                <a:solidFill>
                  <a:srgbClr val="2D2D2F"/>
                </a:solidFill>
                <a:cs typeface="Arial" charset="0"/>
              </a:rPr>
              <a:t>r  </a:t>
            </a:r>
            <a:r>
              <a:rPr lang="es-ES" sz="1800" smtClean="0">
                <a:solidFill>
                  <a:srgbClr val="1C1D1D"/>
                </a:solidFill>
                <a:cs typeface="Arial" charset="0"/>
              </a:rPr>
              <a:t>l</a:t>
            </a:r>
            <a:r>
              <a:rPr lang="es-ES" sz="1800" smtClean="0">
                <a:solidFill>
                  <a:srgbClr val="2D2D2F"/>
                </a:solidFill>
                <a:cs typeface="Arial" charset="0"/>
              </a:rPr>
              <a:t>a</a:t>
            </a:r>
            <a:r>
              <a:rPr lang="es-ES" sz="1800" smtClean="0">
                <a:solidFill>
                  <a:srgbClr val="1C1D1D"/>
                </a:solidFill>
                <a:cs typeface="Arial" charset="0"/>
              </a:rPr>
              <a:t>s </a:t>
            </a:r>
            <a:r>
              <a:rPr lang="es-ES" sz="1800" i="1" smtClean="0">
                <a:solidFill>
                  <a:srgbClr val="1C1D1D"/>
                </a:solidFill>
                <a:cs typeface="Arial" charset="0"/>
              </a:rPr>
              <a:t>Norma</a:t>
            </a:r>
            <a:r>
              <a:rPr lang="es-ES" sz="1800" i="1" smtClean="0">
                <a:solidFill>
                  <a:srgbClr val="2D2D2F"/>
                </a:solidFill>
                <a:cs typeface="Arial" charset="0"/>
              </a:rPr>
              <a:t>s </a:t>
            </a:r>
            <a:r>
              <a:rPr lang="es-ES" sz="1800" i="1" smtClean="0">
                <a:solidFill>
                  <a:srgbClr val="1C1D1D"/>
                </a:solidFill>
                <a:cs typeface="Arial" charset="0"/>
              </a:rPr>
              <a:t>d</a:t>
            </a:r>
            <a:r>
              <a:rPr lang="es-ES" sz="1800" i="1" smtClean="0">
                <a:solidFill>
                  <a:srgbClr val="2D2D2F"/>
                </a:solidFill>
                <a:cs typeface="Arial" charset="0"/>
              </a:rPr>
              <a:t>e </a:t>
            </a:r>
            <a:r>
              <a:rPr lang="es-ES" sz="1800" i="1" smtClean="0">
                <a:solidFill>
                  <a:srgbClr val="1C1D1D"/>
                </a:solidFill>
                <a:cs typeface="Arial" charset="0"/>
              </a:rPr>
              <a:t>compo</a:t>
            </a:r>
            <a:r>
              <a:rPr lang="es-ES" sz="1800" i="1" smtClean="0">
                <a:solidFill>
                  <a:srgbClr val="2D2D2F"/>
                </a:solidFill>
                <a:cs typeface="Arial" charset="0"/>
              </a:rPr>
              <a:t>rta</a:t>
            </a:r>
            <a:r>
              <a:rPr lang="es-ES" sz="1800" i="1" smtClean="0">
                <a:solidFill>
                  <a:srgbClr val="1C1D1D"/>
                </a:solidFill>
                <a:cs typeface="Arial" charset="0"/>
              </a:rPr>
              <a:t>miento </a:t>
            </a:r>
            <a:r>
              <a:rPr lang="es-ES" sz="1800" i="1" smtClean="0">
                <a:solidFill>
                  <a:srgbClr val="2D2D2F"/>
                </a:solidFill>
                <a:cs typeface="Arial" charset="0"/>
              </a:rPr>
              <a:t>é</a:t>
            </a:r>
            <a:r>
              <a:rPr lang="es-ES" sz="1800" i="1" smtClean="0">
                <a:solidFill>
                  <a:srgbClr val="1C1D1D"/>
                </a:solidFill>
                <a:cs typeface="Arial" charset="0"/>
              </a:rPr>
              <a:t>tic</a:t>
            </a:r>
            <a:r>
              <a:rPr lang="es-ES" sz="1800" i="1" smtClean="0">
                <a:solidFill>
                  <a:srgbClr val="2D2D2F"/>
                </a:solidFill>
                <a:cs typeface="Arial" charset="0"/>
              </a:rPr>
              <a:t>o </a:t>
            </a:r>
            <a:r>
              <a:rPr lang="es-ES" sz="1800" i="1" smtClean="0">
                <a:solidFill>
                  <a:srgbClr val="1C1D1D"/>
                </a:solidFill>
                <a:cs typeface="Arial" charset="0"/>
              </a:rPr>
              <a:t>para lo</a:t>
            </a:r>
            <a:r>
              <a:rPr lang="es-ES" sz="1800" i="1" smtClean="0">
                <a:solidFill>
                  <a:srgbClr val="2D2D2F"/>
                </a:solidFill>
                <a:cs typeface="Arial" charset="0"/>
              </a:rPr>
              <a:t>s </a:t>
            </a:r>
            <a:r>
              <a:rPr lang="es-ES" sz="1800" i="1" smtClean="0">
                <a:solidFill>
                  <a:srgbClr val="1C1D1D"/>
                </a:solidFill>
                <a:cs typeface="Arial" charset="0"/>
              </a:rPr>
              <a:t>contador</a:t>
            </a:r>
            <a:r>
              <a:rPr lang="es-ES" sz="1800" i="1" smtClean="0">
                <a:solidFill>
                  <a:srgbClr val="2D2D2F"/>
                </a:solidFill>
                <a:cs typeface="Arial" charset="0"/>
              </a:rPr>
              <a:t>e</a:t>
            </a:r>
            <a:r>
              <a:rPr lang="es-ES" sz="1800" i="1" smtClean="0">
                <a:solidFill>
                  <a:srgbClr val="1C1D1D"/>
                </a:solidFill>
                <a:cs typeface="Arial" charset="0"/>
              </a:rPr>
              <a:t>s administrativ</a:t>
            </a:r>
            <a:r>
              <a:rPr lang="es-ES" sz="1800" i="1" smtClean="0">
                <a:solidFill>
                  <a:srgbClr val="2D2D2F"/>
                </a:solidFill>
                <a:cs typeface="Arial" charset="0"/>
              </a:rPr>
              <a:t>o</a:t>
            </a:r>
            <a:r>
              <a:rPr lang="es-ES" sz="1800" i="1" smtClean="0">
                <a:solidFill>
                  <a:srgbClr val="1C1D1D"/>
                </a:solidFill>
                <a:cs typeface="Arial" charset="0"/>
              </a:rPr>
              <a:t>s</a:t>
            </a:r>
            <a:r>
              <a:rPr lang="es-ES" sz="1800" i="1" smtClean="0">
                <a:solidFill>
                  <a:srgbClr val="2D2D2F"/>
                </a:solidFill>
                <a:cs typeface="Arial" charset="0"/>
              </a:rPr>
              <a:t>.</a:t>
            </a:r>
            <a:endParaRPr lang="es-ES" sz="1800" smtClean="0">
              <a:cs typeface="Arial" charset="0"/>
            </a:endParaRPr>
          </a:p>
          <a:p>
            <a:pPr marL="17463">
              <a:lnSpc>
                <a:spcPct val="90000"/>
              </a:lnSpc>
            </a:pPr>
            <a:r>
              <a:rPr lang="es-AR" sz="1700" smtClean="0">
                <a:cs typeface="Arial" charset="0"/>
              </a:rPr>
              <a:t>En nuestro país es por </a:t>
            </a:r>
            <a:r>
              <a:rPr lang="es-ES" sz="1700" smtClean="0">
                <a:cs typeface="Arial" charset="0"/>
              </a:rPr>
              <a:t>Consejo de la Vigilancia de la Profesión de Contaduría Pública y Auditoría.</a:t>
            </a:r>
          </a:p>
          <a:p>
            <a:pPr marL="17463">
              <a:lnSpc>
                <a:spcPct val="90000"/>
              </a:lnSpc>
            </a:pPr>
            <a:endParaRPr lang="es-AR"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304800" y="457200"/>
            <a:ext cx="8686800" cy="676275"/>
          </a:xfrm>
        </p:spPr>
        <p:txBody>
          <a:bodyPr lIns="91440" tIns="45720" rIns="91440" bIns="45720">
            <a:normAutofit/>
          </a:bodyPr>
          <a:lstStyle/>
          <a:p>
            <a:r>
              <a:rPr lang="es-ES" sz="4000" smtClean="0"/>
              <a:t>Código de ética profesional y corporativa</a:t>
            </a:r>
          </a:p>
        </p:txBody>
      </p:sp>
      <p:sp>
        <p:nvSpPr>
          <p:cNvPr id="112643" name="2 Marcador de contenido"/>
          <p:cNvSpPr>
            <a:spLocks noGrp="1"/>
          </p:cNvSpPr>
          <p:nvPr>
            <p:ph idx="4294967295"/>
          </p:nvPr>
        </p:nvSpPr>
        <p:spPr bwMode="auto">
          <a:xfrm>
            <a:off x="457200" y="1341438"/>
            <a:ext cx="8229600" cy="5256212"/>
          </a:xfrm>
          <a:noFill/>
        </p:spPr>
        <p:txBody>
          <a:bodyPr vert="horz" wrap="square" lIns="91440" tIns="45720" rIns="91440" bIns="45720" numCol="1" anchor="t" anchorCtr="0" compatLnSpc="1">
            <a:prstTxWarp prst="textNoShape">
              <a:avLst/>
            </a:prstTxWarp>
          </a:bodyPr>
          <a:lstStyle/>
          <a:p>
            <a:r>
              <a:rPr lang="es-ES" sz="1600" b="1" smtClean="0"/>
              <a:t>Responsabilidad hacia la Sociedad</a:t>
            </a:r>
          </a:p>
          <a:p>
            <a:endParaRPr lang="es-ES" sz="1600" smtClean="0"/>
          </a:p>
          <a:p>
            <a:r>
              <a:rPr lang="es-ES" sz="1600" b="1" smtClean="0"/>
              <a:t>1. Independencia de criterio - Al expresar cualquier juicio profesional, el Contador </a:t>
            </a:r>
          </a:p>
          <a:p>
            <a:pPr>
              <a:buFontTx/>
              <a:buNone/>
            </a:pPr>
            <a:r>
              <a:rPr lang="es-ES" sz="1600" smtClean="0"/>
              <a:t>Público, acepta la obligación de sostener un criterio libre de conflicto de intereses e </a:t>
            </a:r>
          </a:p>
          <a:p>
            <a:pPr>
              <a:buFontTx/>
              <a:buNone/>
            </a:pPr>
            <a:r>
              <a:rPr lang="es-ES" sz="1600" smtClean="0"/>
              <a:t>imparcial.</a:t>
            </a:r>
          </a:p>
          <a:p>
            <a:r>
              <a:rPr lang="es-ES" sz="1600" b="1" smtClean="0"/>
              <a:t>2. Calidad profesional de los servicios </a:t>
            </a:r>
          </a:p>
          <a:p>
            <a:pPr>
              <a:buFontTx/>
              <a:buNone/>
            </a:pPr>
            <a:r>
              <a:rPr lang="es-ES" sz="1600" b="1" smtClean="0"/>
              <a:t>En la prestación de cualquier servicio se </a:t>
            </a:r>
            <a:r>
              <a:rPr lang="es-ES" sz="1600" smtClean="0"/>
              <a:t>espera del Contador Público un trabajo profesional, por lo que siempre tendrá presente las disposiciones normativas de la profesión que sean aplicables. Actuará asimismo con la intención, el cuidado y la diligencia de una persona responsable. </a:t>
            </a:r>
          </a:p>
          <a:p>
            <a:endParaRPr lang="es-ES" sz="1600" smtClean="0"/>
          </a:p>
          <a:p>
            <a:r>
              <a:rPr lang="es-ES" sz="1600" b="1" smtClean="0"/>
              <a:t>3. Preparación y calidad del profesional </a:t>
            </a:r>
          </a:p>
          <a:p>
            <a:pPr>
              <a:buFontTx/>
              <a:buNone/>
            </a:pPr>
            <a:r>
              <a:rPr lang="es-ES" sz="1600" b="1" smtClean="0"/>
              <a:t> El Contador Público que acepta brindar </a:t>
            </a:r>
            <a:r>
              <a:rPr lang="es-ES" sz="1600" smtClean="0"/>
              <a:t>sus servicios debe tener el entrenamiento técnico, capacidad y diligencia para realizar sus actividades profesionales. </a:t>
            </a:r>
          </a:p>
          <a:p>
            <a:endParaRPr lang="es-ES" sz="1600" smtClean="0"/>
          </a:p>
          <a:p>
            <a:r>
              <a:rPr lang="es-ES" sz="1600" b="1" smtClean="0"/>
              <a:t>4. Responsabilidad personal </a:t>
            </a:r>
          </a:p>
          <a:p>
            <a:pPr>
              <a:buFontTx/>
              <a:buNone/>
            </a:pPr>
            <a:r>
              <a:rPr lang="es-ES" sz="1600" b="1" smtClean="0"/>
              <a:t>El Contador Público deberá aceptar su  </a:t>
            </a:r>
            <a:r>
              <a:rPr lang="es-ES" sz="1600" smtClean="0"/>
              <a:t>responsabilidad personal por los trabajos llevados a cabo por él o realizados bajo su dirección. </a:t>
            </a:r>
          </a:p>
          <a:p>
            <a:pPr>
              <a:buFontTx/>
              <a:buNone/>
            </a:pPr>
            <a:endParaRPr lang="es-ES" sz="160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lIns="91440" tIns="45720" rIns="91440" bIns="45720">
            <a:normAutofit/>
          </a:bodyPr>
          <a:lstStyle/>
          <a:p>
            <a:r>
              <a:rPr lang="es-ES" sz="4000" smtClean="0"/>
              <a:t>Código de ética profesional y corporativa</a:t>
            </a:r>
          </a:p>
        </p:txBody>
      </p:sp>
      <p:sp>
        <p:nvSpPr>
          <p:cNvPr id="3" name="2 Marcador de contenido"/>
          <p:cNvSpPr>
            <a:spLocks noGrp="1"/>
          </p:cNvSpPr>
          <p:nvPr>
            <p:ph idx="4294967295"/>
          </p:nvPr>
        </p:nvSpPr>
        <p:spPr/>
        <p:txBody>
          <a:bodyPr vert="horz" wrap="square" lIns="91440" tIns="45720" rIns="91440" bIns="45720" numCol="1" anchor="t" anchorCtr="0" compatLnSpc="1">
            <a:prstTxWarp prst="textNoShape">
              <a:avLst/>
            </a:prstTxWarp>
            <a:normAutofit/>
          </a:bodyPr>
          <a:lstStyle/>
          <a:p>
            <a:pPr>
              <a:lnSpc>
                <a:spcPct val="80000"/>
              </a:lnSpc>
            </a:pPr>
            <a:r>
              <a:rPr lang="es-ES" sz="1800" b="1" smtClean="0"/>
              <a:t>Responsabilidad hacia quien Patrocina los Servicios</a:t>
            </a:r>
          </a:p>
          <a:p>
            <a:pPr>
              <a:lnSpc>
                <a:spcPct val="80000"/>
              </a:lnSpc>
            </a:pPr>
            <a:endParaRPr lang="es-ES" sz="1800" smtClean="0"/>
          </a:p>
          <a:p>
            <a:pPr>
              <a:lnSpc>
                <a:spcPct val="80000"/>
              </a:lnSpc>
            </a:pPr>
            <a:r>
              <a:rPr lang="es-ES" sz="1800" b="1" smtClean="0"/>
              <a:t>5. Secreto profesional - El Contador Público debe guardar el secreto profesional y </a:t>
            </a:r>
          </a:p>
          <a:p>
            <a:pPr>
              <a:lnSpc>
                <a:spcPct val="80000"/>
              </a:lnSpc>
              <a:buFontTx/>
              <a:buNone/>
            </a:pPr>
            <a:r>
              <a:rPr lang="es-ES" sz="1800" smtClean="0"/>
              <a:t>no deberá revelar, por ningún motivo, en beneficio propio o de terceros, los hechos,</a:t>
            </a:r>
          </a:p>
          <a:p>
            <a:pPr>
              <a:lnSpc>
                <a:spcPct val="80000"/>
              </a:lnSpc>
              <a:buFontTx/>
              <a:buNone/>
            </a:pPr>
            <a:r>
              <a:rPr lang="es-ES" sz="1800" smtClean="0"/>
              <a:t>datos o circunstancias que tenga o hubiese tenido conocimiento en el ejercicio de</a:t>
            </a:r>
          </a:p>
          <a:p>
            <a:pPr>
              <a:lnSpc>
                <a:spcPct val="80000"/>
              </a:lnSpc>
              <a:buFontTx/>
              <a:buNone/>
            </a:pPr>
            <a:r>
              <a:rPr lang="es-ES" sz="1800" smtClean="0"/>
              <a:t>su profesión; salvo con la autorización del cliente o a requerimiento de autoridad</a:t>
            </a:r>
          </a:p>
          <a:p>
            <a:pPr>
              <a:lnSpc>
                <a:spcPct val="80000"/>
              </a:lnSpc>
              <a:buFontTx/>
              <a:buNone/>
            </a:pPr>
            <a:r>
              <a:rPr lang="es-ES" sz="1800" smtClean="0"/>
              <a:t>competente. </a:t>
            </a:r>
          </a:p>
          <a:p>
            <a:pPr>
              <a:lnSpc>
                <a:spcPct val="80000"/>
              </a:lnSpc>
            </a:pPr>
            <a:endParaRPr lang="es-ES" sz="1800" smtClean="0"/>
          </a:p>
          <a:p>
            <a:pPr>
              <a:lnSpc>
                <a:spcPct val="80000"/>
              </a:lnSpc>
            </a:pPr>
            <a:r>
              <a:rPr lang="es-ES" sz="1800" b="1" smtClean="0"/>
              <a:t>6. Rechazar tareas que no cumplan con la moral - Faltará al honor y dignidad </a:t>
            </a:r>
          </a:p>
          <a:p>
            <a:pPr>
              <a:lnSpc>
                <a:spcPct val="80000"/>
              </a:lnSpc>
              <a:buFontTx/>
              <a:buNone/>
            </a:pPr>
            <a:r>
              <a:rPr lang="es-ES" sz="1800" b="1" smtClean="0"/>
              <a:t> </a:t>
            </a:r>
            <a:r>
              <a:rPr lang="es-ES" sz="1800" smtClean="0"/>
              <a:t>profesional todo Contador Público que directa o indirectamente intervenga en arreglos o asuntos que no cumplan con la moral. </a:t>
            </a:r>
          </a:p>
          <a:p>
            <a:pPr>
              <a:lnSpc>
                <a:spcPct val="80000"/>
              </a:lnSpc>
              <a:buFontTx/>
              <a:buNone/>
            </a:pPr>
            <a:endParaRPr lang="es-ES" sz="1800" smtClean="0"/>
          </a:p>
          <a:p>
            <a:pPr>
              <a:lnSpc>
                <a:spcPct val="80000"/>
              </a:lnSpc>
            </a:pPr>
            <a:r>
              <a:rPr lang="es-ES" sz="1800" b="1" smtClean="0"/>
              <a:t>7. Lealtad - El Contador Publico debe evitar actuaciones que puedan perjudicar a </a:t>
            </a:r>
          </a:p>
          <a:p>
            <a:pPr>
              <a:lnSpc>
                <a:spcPct val="80000"/>
              </a:lnSpc>
              <a:buFontTx/>
              <a:buNone/>
            </a:pPr>
            <a:r>
              <a:rPr lang="es-ES" sz="1800" smtClean="0"/>
              <a:t>quien haya contratado sus servicios.</a:t>
            </a:r>
          </a:p>
          <a:p>
            <a:pPr>
              <a:lnSpc>
                <a:spcPct val="80000"/>
              </a:lnSpc>
            </a:pPr>
            <a:endParaRPr lang="es-ES" sz="180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lIns="91440" tIns="45720" rIns="91440" bIns="45720">
            <a:normAutofit/>
          </a:bodyPr>
          <a:lstStyle/>
          <a:p>
            <a:r>
              <a:rPr lang="es-ES" sz="4000" b="1" smtClean="0">
                <a:solidFill>
                  <a:srgbClr val="1C1D1D"/>
                </a:solidFill>
                <a:cs typeface="Arial" charset="0"/>
              </a:rPr>
              <a:t>Aspectos  éticos en la contabilidad</a:t>
            </a:r>
            <a:r>
              <a:rPr lang="es-ES" sz="4000" smtClean="0">
                <a:cs typeface="Arial" charset="0"/>
              </a:rPr>
              <a:t/>
            </a:r>
            <a:br>
              <a:rPr lang="es-ES" sz="4000" smtClean="0">
                <a:cs typeface="Arial" charset="0"/>
              </a:rPr>
            </a:br>
            <a:endParaRPr lang="es-ES" sz="4000" smtClean="0"/>
          </a:p>
        </p:txBody>
      </p:sp>
      <p:sp>
        <p:nvSpPr>
          <p:cNvPr id="3" name="2 Marcador de contenido"/>
          <p:cNvSpPr>
            <a:spLocks noGrp="1"/>
          </p:cNvSpPr>
          <p:nvPr>
            <p:ph idx="4294967295"/>
          </p:nvPr>
        </p:nvSpPr>
        <p:spPr/>
        <p:txBody>
          <a:bodyPr vert="horz" wrap="square" lIns="91440" tIns="45720" rIns="91440" bIns="45720" numCol="1" anchor="t" anchorCtr="0" compatLnSpc="1">
            <a:prstTxWarp prst="textNoShape">
              <a:avLst/>
            </a:prstTxWarp>
            <a:normAutofit/>
          </a:bodyPr>
          <a:lstStyle/>
          <a:p>
            <a:pPr marL="12700" algn="just">
              <a:lnSpc>
                <a:spcPts val="1125"/>
              </a:lnSpc>
              <a:spcBef>
                <a:spcPts val="50"/>
              </a:spcBef>
            </a:pPr>
            <a:r>
              <a:rPr lang="es-ES" sz="3300" b="1" smtClean="0">
                <a:solidFill>
                  <a:srgbClr val="1C1D1D"/>
                </a:solidFill>
                <a:cs typeface="Arial" charset="0"/>
              </a:rPr>
              <a:t>Situa</a:t>
            </a:r>
            <a:r>
              <a:rPr lang="es-ES" sz="3300" b="1" smtClean="0">
                <a:solidFill>
                  <a:srgbClr val="070A0D"/>
                </a:solidFill>
                <a:cs typeface="Arial" charset="0"/>
              </a:rPr>
              <a:t>ció</a:t>
            </a:r>
            <a:r>
              <a:rPr lang="es-ES" sz="3300" b="1" smtClean="0">
                <a:solidFill>
                  <a:srgbClr val="1C1D1D"/>
                </a:solidFill>
                <a:cs typeface="Arial" charset="0"/>
              </a:rPr>
              <a:t>n 1</a:t>
            </a:r>
            <a:endParaRPr lang="es-ES" sz="3300" smtClean="0">
              <a:cs typeface="Arial" charset="0"/>
            </a:endParaRPr>
          </a:p>
          <a:p>
            <a:pPr marL="12700" algn="just">
              <a:lnSpc>
                <a:spcPct val="80000"/>
              </a:lnSpc>
              <a:spcBef>
                <a:spcPts val="625"/>
              </a:spcBef>
            </a:pPr>
            <a:r>
              <a:rPr lang="es-ES" sz="3000" smtClean="0">
                <a:solidFill>
                  <a:srgbClr val="1C1D1D"/>
                </a:solidFill>
                <a:latin typeface="Times New Roman" pitchFamily="18" charset="0"/>
                <a:cs typeface="Times New Roman" pitchFamily="18" charset="0"/>
              </a:rPr>
              <a:t>Grant  Jacobs  </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st</a:t>
            </a:r>
            <a:r>
              <a:rPr lang="es-ES" sz="3000" smtClean="0">
                <a:solidFill>
                  <a:srgbClr val="2D2D2F"/>
                </a:solidFill>
                <a:latin typeface="Times New Roman" pitchFamily="18" charset="0"/>
                <a:cs typeface="Times New Roman" pitchFamily="18" charset="0"/>
              </a:rPr>
              <a:t>á  </a:t>
            </a:r>
            <a:r>
              <a:rPr lang="es-ES" sz="3000" smtClean="0">
                <a:solidFill>
                  <a:srgbClr val="1C1D1D"/>
                </a:solidFill>
                <a:latin typeface="Times New Roman" pitchFamily="18" charset="0"/>
                <a:cs typeface="Times New Roman" pitchFamily="18" charset="0"/>
              </a:rPr>
              <a:t>prep</a:t>
            </a:r>
            <a:r>
              <a:rPr lang="es-ES" sz="3000" smtClean="0">
                <a:solidFill>
                  <a:srgbClr val="2D2D2F"/>
                </a:solidFill>
                <a:latin typeface="Times New Roman" pitchFamily="18" charset="0"/>
                <a:cs typeface="Times New Roman" pitchFamily="18" charset="0"/>
              </a:rPr>
              <a:t>a</a:t>
            </a:r>
            <a:r>
              <a:rPr lang="es-ES" sz="3000" smtClean="0">
                <a:solidFill>
                  <a:srgbClr val="1C1D1D"/>
                </a:solidFill>
                <a:latin typeface="Times New Roman" pitchFamily="18" charset="0"/>
                <a:cs typeface="Times New Roman" pitchFamily="18" charset="0"/>
              </a:rPr>
              <a:t>rando    la d</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claración   fi</a:t>
            </a:r>
            <a:r>
              <a:rPr lang="es-ES" sz="3000" smtClean="0">
                <a:solidFill>
                  <a:srgbClr val="2D2D2F"/>
                </a:solidFill>
                <a:latin typeface="Times New Roman" pitchFamily="18" charset="0"/>
                <a:cs typeface="Times New Roman" pitchFamily="18" charset="0"/>
              </a:rPr>
              <a:t>s</a:t>
            </a:r>
            <a:r>
              <a:rPr lang="es-ES" sz="3000" smtClean="0">
                <a:solidFill>
                  <a:srgbClr val="1C1D1D"/>
                </a:solidFill>
                <a:latin typeface="Times New Roman" pitchFamily="18" charset="0"/>
                <a:cs typeface="Times New Roman" pitchFamily="18" charset="0"/>
              </a:rPr>
              <a:t>c</a:t>
            </a:r>
            <a:r>
              <a:rPr lang="es-ES" sz="3000" smtClean="0">
                <a:solidFill>
                  <a:srgbClr val="2D2D2F"/>
                </a:solidFill>
                <a:latin typeface="Times New Roman" pitchFamily="18" charset="0"/>
                <a:cs typeface="Times New Roman" pitchFamily="18" charset="0"/>
              </a:rPr>
              <a:t>a</a:t>
            </a:r>
            <a:r>
              <a:rPr lang="es-ES" sz="3000" smtClean="0">
                <a:solidFill>
                  <a:srgbClr val="1C1D1D"/>
                </a:solidFill>
                <a:latin typeface="Times New Roman" pitchFamily="18" charset="0"/>
                <a:cs typeface="Times New Roman" pitchFamily="18" charset="0"/>
              </a:rPr>
              <a:t>l de un cliente  que  h</a:t>
            </a:r>
            <a:r>
              <a:rPr lang="es-ES" sz="3000" smtClean="0">
                <a:solidFill>
                  <a:srgbClr val="2D2D2F"/>
                </a:solidFill>
                <a:latin typeface="Times New Roman" pitchFamily="18" charset="0"/>
                <a:cs typeface="Times New Roman" pitchFamily="18" charset="0"/>
              </a:rPr>
              <a:t>a  </a:t>
            </a:r>
            <a:r>
              <a:rPr lang="es-ES" sz="3000" smtClean="0">
                <a:solidFill>
                  <a:srgbClr val="1C1D1D"/>
                </a:solidFill>
                <a:latin typeface="Times New Roman" pitchFamily="18" charset="0"/>
                <a:cs typeface="Times New Roman" pitchFamily="18" charset="0"/>
              </a:rPr>
              <a:t>ganado   m</a:t>
            </a:r>
            <a:r>
              <a:rPr lang="es-ES" sz="3000" smtClean="0">
                <a:solidFill>
                  <a:srgbClr val="2D2D2F"/>
                </a:solidFill>
                <a:latin typeface="Times New Roman" pitchFamily="18" charset="0"/>
                <a:cs typeface="Times New Roman" pitchFamily="18" charset="0"/>
              </a:rPr>
              <a:t>á</a:t>
            </a:r>
            <a:r>
              <a:rPr lang="es-ES" sz="3000" smtClean="0">
                <a:solidFill>
                  <a:srgbClr val="1C1D1D"/>
                </a:solidFill>
                <a:latin typeface="Times New Roman" pitchFamily="18" charset="0"/>
                <a:cs typeface="Times New Roman" pitchFamily="18" charset="0"/>
              </a:rPr>
              <a:t>s  ingreso</a:t>
            </a:r>
            <a:r>
              <a:rPr lang="es-ES" sz="3000" smtClean="0">
                <a:solidFill>
                  <a:srgbClr val="2D2D2F"/>
                </a:solidFill>
                <a:latin typeface="Times New Roman" pitchFamily="18" charset="0"/>
                <a:cs typeface="Times New Roman" pitchFamily="18" charset="0"/>
              </a:rPr>
              <a:t>s </a:t>
            </a:r>
            <a:r>
              <a:rPr lang="es-ES" sz="3000" smtClean="0">
                <a:solidFill>
                  <a:srgbClr val="1C1D1D"/>
                </a:solidFill>
                <a:latin typeface="Times New Roman" pitchFamily="18" charset="0"/>
                <a:cs typeface="Times New Roman" pitchFamily="18" charset="0"/>
              </a:rPr>
              <a:t>de los que  esp</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rab</a:t>
            </a:r>
            <a:r>
              <a:rPr lang="es-ES" sz="3000" smtClean="0">
                <a:solidFill>
                  <a:srgbClr val="2D2D2F"/>
                </a:solidFill>
                <a:latin typeface="Times New Roman" pitchFamily="18" charset="0"/>
                <a:cs typeface="Times New Roman" pitchFamily="18" charset="0"/>
              </a:rPr>
              <a:t>a</a:t>
            </a:r>
            <a:r>
              <a:rPr lang="es-ES" sz="3000" smtClean="0">
                <a:solidFill>
                  <a:srgbClr val="1C1D1D"/>
                </a:solidFill>
                <a:latin typeface="Times New Roman" pitchFamily="18" charset="0"/>
                <a:cs typeface="Times New Roman" pitchFamily="18" charset="0"/>
              </a:rPr>
              <a:t>.   El 2 de en</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ro</a:t>
            </a:r>
            <a:r>
              <a:rPr lang="es-ES" sz="3000" smtClean="0">
                <a:solidFill>
                  <a:srgbClr val="2D2D2F"/>
                </a:solidFill>
                <a:latin typeface="Times New Roman" pitchFamily="18" charset="0"/>
                <a:cs typeface="Times New Roman" pitchFamily="18" charset="0"/>
              </a:rPr>
              <a:t>,   e</a:t>
            </a:r>
            <a:r>
              <a:rPr lang="es-ES" sz="3000" smtClean="0">
                <a:solidFill>
                  <a:srgbClr val="1C1D1D"/>
                </a:solidFill>
                <a:latin typeface="Times New Roman" pitchFamily="18" charset="0"/>
                <a:cs typeface="Times New Roman" pitchFamily="18" charset="0"/>
              </a:rPr>
              <a:t>l cliente  p</a:t>
            </a:r>
            <a:r>
              <a:rPr lang="es-ES" sz="3000" smtClean="0">
                <a:solidFill>
                  <a:srgbClr val="2D2D2F"/>
                </a:solidFill>
                <a:latin typeface="Times New Roman" pitchFamily="18" charset="0"/>
                <a:cs typeface="Times New Roman" pitchFamily="18" charset="0"/>
              </a:rPr>
              <a:t>aga  </a:t>
            </a:r>
            <a:r>
              <a:rPr lang="es-ES" sz="3000" smtClean="0">
                <a:solidFill>
                  <a:srgbClr val="1C1D1D"/>
                </a:solidFill>
                <a:latin typeface="Times New Roman" pitchFamily="18" charset="0"/>
                <a:cs typeface="Times New Roman" pitchFamily="18" charset="0"/>
              </a:rPr>
              <a:t>su publicid</a:t>
            </a:r>
            <a:r>
              <a:rPr lang="es-ES" sz="3000" smtClean="0">
                <a:solidFill>
                  <a:srgbClr val="2D2D2F"/>
                </a:solidFill>
                <a:latin typeface="Times New Roman" pitchFamily="18" charset="0"/>
                <a:cs typeface="Times New Roman" pitchFamily="18" charset="0"/>
              </a:rPr>
              <a:t>a</a:t>
            </a:r>
            <a:r>
              <a:rPr lang="es-ES" sz="3000" smtClean="0">
                <a:solidFill>
                  <a:srgbClr val="1C1D1D"/>
                </a:solidFill>
                <a:latin typeface="Times New Roman" pitchFamily="18" charset="0"/>
                <a:cs typeface="Times New Roman" pitchFamily="18" charset="0"/>
              </a:rPr>
              <a:t>d    </a:t>
            </a:r>
            <a:r>
              <a:rPr lang="es-ES" sz="3000" smtClean="0">
                <a:solidFill>
                  <a:srgbClr val="2D2D2F"/>
                </a:solidFill>
                <a:latin typeface="Times New Roman" pitchFamily="18" charset="0"/>
                <a:cs typeface="Times New Roman" pitchFamily="18" charset="0"/>
              </a:rPr>
              <a:t>y </a:t>
            </a:r>
            <a:r>
              <a:rPr lang="es-ES" sz="3000" smtClean="0">
                <a:solidFill>
                  <a:srgbClr val="1C1D1D"/>
                </a:solidFill>
                <a:latin typeface="Times New Roman" pitchFamily="18" charset="0"/>
                <a:cs typeface="Times New Roman" pitchFamily="18" charset="0"/>
              </a:rPr>
              <a:t>pide  </a:t>
            </a:r>
            <a:r>
              <a:rPr lang="es-ES" sz="3000" smtClean="0">
                <a:solidFill>
                  <a:srgbClr val="2D2D2F"/>
                </a:solidFill>
                <a:latin typeface="Times New Roman" pitchFamily="18" charset="0"/>
                <a:cs typeface="Times New Roman" pitchFamily="18" charset="0"/>
              </a:rPr>
              <a:t>a </a:t>
            </a:r>
            <a:r>
              <a:rPr lang="es-ES" sz="3000" smtClean="0">
                <a:solidFill>
                  <a:srgbClr val="1C1D1D"/>
                </a:solidFill>
                <a:latin typeface="Times New Roman" pitchFamily="18" charset="0"/>
                <a:cs typeface="Times New Roman" pitchFamily="18" charset="0"/>
              </a:rPr>
              <a:t>J</a:t>
            </a:r>
            <a:r>
              <a:rPr lang="es-ES" sz="3000" smtClean="0">
                <a:solidFill>
                  <a:srgbClr val="2D2D2F"/>
                </a:solidFill>
                <a:latin typeface="Times New Roman" pitchFamily="18" charset="0"/>
                <a:cs typeface="Times New Roman" pitchFamily="18" charset="0"/>
              </a:rPr>
              <a:t>aco</a:t>
            </a:r>
            <a:r>
              <a:rPr lang="es-ES" sz="3000" smtClean="0">
                <a:solidFill>
                  <a:srgbClr val="1C1D1D"/>
                </a:solidFill>
                <a:latin typeface="Times New Roman" pitchFamily="18" charset="0"/>
                <a:cs typeface="Times New Roman" pitchFamily="18" charset="0"/>
              </a:rPr>
              <a:t>bs   que  pon</a:t>
            </a:r>
            <a:r>
              <a:rPr lang="es-ES" sz="3000" smtClean="0">
                <a:solidFill>
                  <a:srgbClr val="2D2D2F"/>
                </a:solidFill>
                <a:latin typeface="Times New Roman" pitchFamily="18" charset="0"/>
                <a:cs typeface="Times New Roman" pitchFamily="18" charset="0"/>
              </a:rPr>
              <a:t>ga </a:t>
            </a:r>
            <a:r>
              <a:rPr lang="es-ES" sz="3000" smtClean="0">
                <a:solidFill>
                  <a:srgbClr val="1C1D1D"/>
                </a:solidFill>
                <a:latin typeface="Times New Roman" pitchFamily="18" charset="0"/>
                <a:cs typeface="Times New Roman" pitchFamily="18" charset="0"/>
              </a:rPr>
              <a:t>una fecha </a:t>
            </a:r>
            <a:r>
              <a:rPr lang="es-ES" sz="3000" smtClean="0">
                <a:solidFill>
                  <a:srgbClr val="2D2D2F"/>
                </a:solidFill>
                <a:latin typeface="Times New Roman" pitchFamily="18" charset="0"/>
                <a:cs typeface="Times New Roman" pitchFamily="18" charset="0"/>
              </a:rPr>
              <a:t>a</a:t>
            </a:r>
            <a:r>
              <a:rPr lang="es-ES" sz="3000" smtClean="0">
                <a:solidFill>
                  <a:srgbClr val="1C1D1D"/>
                </a:solidFill>
                <a:latin typeface="Times New Roman" pitchFamily="18" charset="0"/>
                <a:cs typeface="Times New Roman" pitchFamily="18" charset="0"/>
              </a:rPr>
              <a:t>nterior  al gasto</a:t>
            </a:r>
            <a:r>
              <a:rPr lang="es-ES" sz="3000" smtClean="0">
                <a:solidFill>
                  <a:srgbClr val="2D2D2F"/>
                </a:solidFill>
                <a:latin typeface="Times New Roman" pitchFamily="18" charset="0"/>
                <a:cs typeface="Times New Roman" pitchFamily="18" charset="0"/>
              </a:rPr>
              <a:t>:  </a:t>
            </a:r>
            <a:r>
              <a:rPr lang="es-ES" sz="3000" smtClean="0">
                <a:solidFill>
                  <a:srgbClr val="1C1D1D"/>
                </a:solidFill>
                <a:latin typeface="Times New Roman" pitchFamily="18" charset="0"/>
                <a:cs typeface="Times New Roman" pitchFamily="18" charset="0"/>
              </a:rPr>
              <a:t>d</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l </a:t>
            </a:r>
            <a:r>
              <a:rPr lang="es-ES" sz="3000" smtClean="0">
                <a:solidFill>
                  <a:srgbClr val="2D2D2F"/>
                </a:solidFill>
                <a:latin typeface="Times New Roman" pitchFamily="18" charset="0"/>
                <a:cs typeface="Times New Roman" pitchFamily="18" charset="0"/>
              </a:rPr>
              <a:t>a</a:t>
            </a:r>
            <a:r>
              <a:rPr lang="es-ES" sz="3000" smtClean="0">
                <a:solidFill>
                  <a:srgbClr val="1C1D1D"/>
                </a:solidFill>
                <a:latin typeface="Times New Roman" pitchFamily="18" charset="0"/>
                <a:cs typeface="Times New Roman" pitchFamily="18" charset="0"/>
              </a:rPr>
              <a:t>ño  ant</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rior</a:t>
            </a:r>
            <a:r>
              <a:rPr lang="es-ES" sz="3000" smtClean="0">
                <a:solidFill>
                  <a:srgbClr val="2D2D2F"/>
                </a:solidFill>
                <a:latin typeface="Times New Roman" pitchFamily="18" charset="0"/>
                <a:cs typeface="Times New Roman" pitchFamily="18" charset="0"/>
              </a:rPr>
              <a:t>.  </a:t>
            </a:r>
            <a:r>
              <a:rPr lang="es-ES" sz="3000" smtClean="0">
                <a:solidFill>
                  <a:srgbClr val="1C1D1D"/>
                </a:solidFill>
                <a:latin typeface="Times New Roman" pitchFamily="18" charset="0"/>
                <a:cs typeface="Times New Roman" pitchFamily="18" charset="0"/>
              </a:rPr>
              <a:t>H</a:t>
            </a:r>
            <a:r>
              <a:rPr lang="es-ES" sz="3000" smtClean="0">
                <a:solidFill>
                  <a:srgbClr val="2D2D2F"/>
                </a:solidFill>
                <a:latin typeface="Times New Roman" pitchFamily="18" charset="0"/>
                <a:cs typeface="Times New Roman" pitchFamily="18" charset="0"/>
              </a:rPr>
              <a:t>a</a:t>
            </a:r>
            <a:r>
              <a:rPr lang="es-ES" sz="3000" smtClean="0">
                <a:solidFill>
                  <a:srgbClr val="1C1D1D"/>
                </a:solidFill>
                <a:latin typeface="Times New Roman" pitchFamily="18" charset="0"/>
                <a:cs typeface="Times New Roman" pitchFamily="18" charset="0"/>
              </a:rPr>
              <a:t>c</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r  </a:t>
            </a:r>
            <a:r>
              <a:rPr lang="es-ES" sz="3000" smtClean="0">
                <a:solidFill>
                  <a:srgbClr val="2D2D2F"/>
                </a:solidFill>
                <a:latin typeface="Times New Roman" pitchFamily="18" charset="0"/>
                <a:cs typeface="Times New Roman" pitchFamily="18" charset="0"/>
              </a:rPr>
              <a:t>es</a:t>
            </a:r>
            <a:r>
              <a:rPr lang="es-ES" sz="3000" smtClean="0">
                <a:solidFill>
                  <a:srgbClr val="1C1D1D"/>
                </a:solidFill>
                <a:latin typeface="Times New Roman" pitchFamily="18" charset="0"/>
                <a:cs typeface="Times New Roman" pitchFamily="18" charset="0"/>
              </a:rPr>
              <a:t>to con  l</a:t>
            </a:r>
            <a:r>
              <a:rPr lang="es-ES" sz="3000" smtClean="0">
                <a:solidFill>
                  <a:srgbClr val="2D2D2F"/>
                </a:solidFill>
                <a:latin typeface="Times New Roman" pitchFamily="18" charset="0"/>
                <a:cs typeface="Times New Roman" pitchFamily="18" charset="0"/>
              </a:rPr>
              <a:t>a </a:t>
            </a:r>
            <a:r>
              <a:rPr lang="es-ES" sz="3000" smtClean="0">
                <a:solidFill>
                  <a:srgbClr val="1C1D1D"/>
                </a:solidFill>
                <a:latin typeface="Times New Roman" pitchFamily="18" charset="0"/>
                <a:cs typeface="Times New Roman" pitchFamily="18" charset="0"/>
              </a:rPr>
              <a:t>d</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ducción   disminu</a:t>
            </a:r>
            <a:r>
              <a:rPr lang="es-ES" sz="3000" smtClean="0">
                <a:solidFill>
                  <a:srgbClr val="2D2D2F"/>
                </a:solidFill>
                <a:latin typeface="Times New Roman" pitchFamily="18" charset="0"/>
                <a:cs typeface="Times New Roman" pitchFamily="18" charset="0"/>
              </a:rPr>
              <a:t>i</a:t>
            </a:r>
            <a:r>
              <a:rPr lang="es-ES" sz="3000" smtClean="0">
                <a:solidFill>
                  <a:srgbClr val="1C1D1D"/>
                </a:solidFill>
                <a:latin typeface="Times New Roman" pitchFamily="18" charset="0"/>
                <a:cs typeface="Times New Roman" pitchFamily="18" charset="0"/>
              </a:rPr>
              <a:t>ría   </a:t>
            </a:r>
            <a:r>
              <a:rPr lang="es-ES" sz="3000" smtClean="0">
                <a:solidFill>
                  <a:srgbClr val="070A0D"/>
                </a:solidFill>
                <a:latin typeface="Times New Roman" pitchFamily="18" charset="0"/>
                <a:cs typeface="Times New Roman" pitchFamily="18" charset="0"/>
              </a:rPr>
              <a:t>l</a:t>
            </a:r>
            <a:r>
              <a:rPr lang="es-ES" sz="3000" smtClean="0">
                <a:solidFill>
                  <a:srgbClr val="1C1D1D"/>
                </a:solidFill>
                <a:latin typeface="Times New Roman" pitchFamily="18" charset="0"/>
                <a:cs typeface="Times New Roman" pitchFamily="18" charset="0"/>
              </a:rPr>
              <a:t>os p</a:t>
            </a:r>
            <a:r>
              <a:rPr lang="es-ES" sz="3000" smtClean="0">
                <a:solidFill>
                  <a:srgbClr val="2D2D2F"/>
                </a:solidFill>
                <a:latin typeface="Times New Roman" pitchFamily="18" charset="0"/>
                <a:cs typeface="Times New Roman" pitchFamily="18" charset="0"/>
              </a:rPr>
              <a:t>ag</a:t>
            </a:r>
            <a:r>
              <a:rPr lang="es-ES" sz="3000" smtClean="0">
                <a:solidFill>
                  <a:srgbClr val="1C1D1D"/>
                </a:solidFill>
                <a:latin typeface="Times New Roman" pitchFamily="18" charset="0"/>
                <a:cs typeface="Times New Roman" pitchFamily="18" charset="0"/>
              </a:rPr>
              <a:t>o</a:t>
            </a:r>
            <a:r>
              <a:rPr lang="es-ES" sz="3000" smtClean="0">
                <a:solidFill>
                  <a:srgbClr val="2D2D2F"/>
                </a:solidFill>
                <a:latin typeface="Times New Roman" pitchFamily="18" charset="0"/>
                <a:cs typeface="Times New Roman" pitchFamily="18" charset="0"/>
              </a:rPr>
              <a:t>s </a:t>
            </a:r>
            <a:r>
              <a:rPr lang="es-ES" sz="3000" smtClean="0">
                <a:solidFill>
                  <a:srgbClr val="1C1D1D"/>
                </a:solidFill>
                <a:latin typeface="Times New Roman" pitchFamily="18" charset="0"/>
                <a:cs typeface="Times New Roman" pitchFamily="18" charset="0"/>
              </a:rPr>
              <a:t>d</a:t>
            </a:r>
            <a:r>
              <a:rPr lang="es-ES" sz="3000" smtClean="0">
                <a:solidFill>
                  <a:srgbClr val="2D2D2F"/>
                </a:solidFill>
                <a:latin typeface="Times New Roman" pitchFamily="18" charset="0"/>
                <a:cs typeface="Times New Roman" pitchFamily="18" charset="0"/>
              </a:rPr>
              <a:t>e </a:t>
            </a:r>
            <a:r>
              <a:rPr lang="es-ES" sz="3000" smtClean="0">
                <a:solidFill>
                  <a:srgbClr val="1C1D1D"/>
                </a:solidFill>
                <a:latin typeface="Times New Roman" pitchFamily="18" charset="0"/>
                <a:cs typeface="Times New Roman" pitchFamily="18" charset="0"/>
              </a:rPr>
              <a:t>impuestos  </a:t>
            </a:r>
            <a:r>
              <a:rPr lang="es-ES" sz="3300" i="1" smtClean="0">
                <a:solidFill>
                  <a:srgbClr val="1C1D1D"/>
                </a:solidFill>
                <a:latin typeface="Times New Roman" pitchFamily="18" charset="0"/>
                <a:cs typeface="Times New Roman" pitchFamily="18" charset="0"/>
              </a:rPr>
              <a:t>in</a:t>
            </a:r>
            <a:r>
              <a:rPr lang="es-ES" sz="3300" i="1" smtClean="0">
                <a:solidFill>
                  <a:srgbClr val="2D2D2F"/>
                </a:solidFill>
                <a:latin typeface="Times New Roman" pitchFamily="18" charset="0"/>
                <a:cs typeface="Times New Roman" pitchFamily="18" charset="0"/>
              </a:rPr>
              <a:t>medi</a:t>
            </a:r>
            <a:r>
              <a:rPr lang="es-ES" sz="3300" i="1" smtClean="0">
                <a:solidFill>
                  <a:srgbClr val="1C1D1D"/>
                </a:solidFill>
                <a:latin typeface="Times New Roman" pitchFamily="18" charset="0"/>
                <a:cs typeface="Times New Roman" pitchFamily="18" charset="0"/>
              </a:rPr>
              <a:t>a</a:t>
            </a:r>
            <a:r>
              <a:rPr lang="es-ES" sz="3300" i="1" smtClean="0">
                <a:solidFill>
                  <a:srgbClr val="2D2D2F"/>
                </a:solidFill>
                <a:latin typeface="Times New Roman" pitchFamily="18" charset="0"/>
                <a:cs typeface="Times New Roman" pitchFamily="18" charset="0"/>
              </a:rPr>
              <a:t>tos </a:t>
            </a:r>
            <a:r>
              <a:rPr lang="es-ES" sz="3000" smtClean="0">
                <a:solidFill>
                  <a:srgbClr val="1C1D1D"/>
                </a:solidFill>
                <a:latin typeface="Times New Roman" pitchFamily="18" charset="0"/>
                <a:cs typeface="Times New Roman" pitchFamily="18" charset="0"/>
              </a:rPr>
              <a:t>del cli</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nt</a:t>
            </a:r>
            <a:r>
              <a:rPr lang="es-ES" sz="3000" smtClean="0">
                <a:solidFill>
                  <a:srgbClr val="2D2D2F"/>
                </a:solidFill>
                <a:latin typeface="Times New Roman" pitchFamily="18" charset="0"/>
                <a:cs typeface="Times New Roman" pitchFamily="18" charset="0"/>
              </a:rPr>
              <a:t>e.  </a:t>
            </a:r>
            <a:r>
              <a:rPr lang="es-ES" sz="3000" smtClean="0">
                <a:solidFill>
                  <a:srgbClr val="1C1D1D"/>
                </a:solidFill>
                <a:latin typeface="Times New Roman" pitchFamily="18" charset="0"/>
                <a:cs typeface="Times New Roman" pitchFamily="18" charset="0"/>
              </a:rPr>
              <a:t>D</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spu</a:t>
            </a:r>
            <a:r>
              <a:rPr lang="es-ES" sz="3000" smtClean="0">
                <a:solidFill>
                  <a:srgbClr val="2D2D2F"/>
                </a:solidFill>
                <a:latin typeface="Times New Roman" pitchFamily="18" charset="0"/>
                <a:cs typeface="Times New Roman" pitchFamily="18" charset="0"/>
              </a:rPr>
              <a:t>és  </a:t>
            </a:r>
            <a:r>
              <a:rPr lang="es-ES" sz="3000" smtClean="0">
                <a:solidFill>
                  <a:srgbClr val="1C1D1D"/>
                </a:solidFill>
                <a:latin typeface="Times New Roman" pitchFamily="18" charset="0"/>
                <a:cs typeface="Times New Roman" pitchFamily="18" charset="0"/>
              </a:rPr>
              <a:t>d</a:t>
            </a:r>
            <a:r>
              <a:rPr lang="es-ES" sz="3000" smtClean="0">
                <a:solidFill>
                  <a:srgbClr val="2D2D2F"/>
                </a:solidFill>
                <a:latin typeface="Times New Roman" pitchFamily="18" charset="0"/>
                <a:cs typeface="Times New Roman" pitchFamily="18" charset="0"/>
              </a:rPr>
              <a:t>e </a:t>
            </a:r>
            <a:r>
              <a:rPr lang="es-ES" sz="3000" smtClean="0">
                <a:solidFill>
                  <a:srgbClr val="1C1D1D"/>
                </a:solidFill>
                <a:latin typeface="Times New Roman" pitchFamily="18" charset="0"/>
                <a:cs typeface="Times New Roman" pitchFamily="18" charset="0"/>
              </a:rPr>
              <a:t>t</a:t>
            </a:r>
            <a:r>
              <a:rPr lang="es-ES" sz="3000" smtClean="0">
                <a:solidFill>
                  <a:srgbClr val="2D2D2F"/>
                </a:solidFill>
                <a:latin typeface="Times New Roman" pitchFamily="18" charset="0"/>
                <a:cs typeface="Times New Roman" pitchFamily="18" charset="0"/>
              </a:rPr>
              <a:t>o</a:t>
            </a:r>
            <a:r>
              <a:rPr lang="es-ES" sz="3000" smtClean="0">
                <a:solidFill>
                  <a:srgbClr val="1C1D1D"/>
                </a:solidFill>
                <a:latin typeface="Times New Roman" pitchFamily="18" charset="0"/>
                <a:cs typeface="Times New Roman" pitchFamily="18" charset="0"/>
              </a:rPr>
              <a:t>do,  ha</a:t>
            </a:r>
            <a:r>
              <a:rPr lang="es-ES" sz="3000" smtClean="0">
                <a:solidFill>
                  <a:srgbClr val="2D2D2F"/>
                </a:solidFill>
                <a:latin typeface="Times New Roman" pitchFamily="18" charset="0"/>
                <a:cs typeface="Times New Roman" pitchFamily="18" charset="0"/>
              </a:rPr>
              <a:t>y  </a:t>
            </a:r>
            <a:r>
              <a:rPr lang="es-ES" sz="3000" smtClean="0">
                <a:solidFill>
                  <a:srgbClr val="1C1D1D"/>
                </a:solidFill>
                <a:latin typeface="Times New Roman" pitchFamily="18" charset="0"/>
                <a:cs typeface="Times New Roman" pitchFamily="18" charset="0"/>
              </a:rPr>
              <a:t>un</a:t>
            </a:r>
            <a:r>
              <a:rPr lang="es-ES" sz="3000" smtClean="0">
                <a:solidFill>
                  <a:srgbClr val="2D2D2F"/>
                </a:solidFill>
                <a:latin typeface="Times New Roman" pitchFamily="18" charset="0"/>
                <a:cs typeface="Times New Roman" pitchFamily="18" charset="0"/>
              </a:rPr>
              <a:t>a  </a:t>
            </a:r>
            <a:r>
              <a:rPr lang="es-ES" sz="3000" smtClean="0">
                <a:solidFill>
                  <a:srgbClr val="1C1D1D"/>
                </a:solidFill>
                <a:latin typeface="Times New Roman" pitchFamily="18" charset="0"/>
                <a:cs typeface="Times New Roman" pitchFamily="18" charset="0"/>
              </a:rPr>
              <a:t>dif</a:t>
            </a:r>
            <a:r>
              <a:rPr lang="es-ES" sz="3000" smtClean="0">
                <a:solidFill>
                  <a:srgbClr val="2D2D2F"/>
                </a:solidFill>
                <a:latin typeface="Times New Roman" pitchFamily="18" charset="0"/>
                <a:cs typeface="Times New Roman" pitchFamily="18" charset="0"/>
              </a:rPr>
              <a:t>er</a:t>
            </a:r>
            <a:r>
              <a:rPr lang="es-ES" sz="3000" smtClean="0">
                <a:solidFill>
                  <a:srgbClr val="1C1D1D"/>
                </a:solidFill>
                <a:latin typeface="Times New Roman" pitchFamily="18" charset="0"/>
                <a:cs typeface="Times New Roman" pitchFamily="18" charset="0"/>
              </a:rPr>
              <a:t>enc</a:t>
            </a:r>
            <a:r>
              <a:rPr lang="es-ES" sz="3000" smtClean="0">
                <a:solidFill>
                  <a:srgbClr val="070A0D"/>
                </a:solidFill>
                <a:latin typeface="Times New Roman" pitchFamily="18" charset="0"/>
                <a:cs typeface="Times New Roman" pitchFamily="18" charset="0"/>
              </a:rPr>
              <a:t>i</a:t>
            </a:r>
            <a:r>
              <a:rPr lang="es-ES" sz="3000" smtClean="0">
                <a:solidFill>
                  <a:srgbClr val="1C1D1D"/>
                </a:solidFill>
                <a:latin typeface="Times New Roman" pitchFamily="18" charset="0"/>
                <a:cs typeface="Times New Roman" pitchFamily="18" charset="0"/>
              </a:rPr>
              <a:t>a   de t</a:t>
            </a:r>
            <a:r>
              <a:rPr lang="es-ES" sz="3000" smtClean="0">
                <a:solidFill>
                  <a:srgbClr val="2D2D2F"/>
                </a:solidFill>
                <a:latin typeface="Times New Roman" pitchFamily="18" charset="0"/>
                <a:cs typeface="Times New Roman" pitchFamily="18" charset="0"/>
              </a:rPr>
              <a:t>a</a:t>
            </a:r>
            <a:r>
              <a:rPr lang="es-ES" sz="3000" smtClean="0">
                <a:solidFill>
                  <a:srgbClr val="1C1D1D"/>
                </a:solidFill>
                <a:latin typeface="Times New Roman" pitchFamily="18" charset="0"/>
                <a:cs typeface="Times New Roman" pitchFamily="18" charset="0"/>
              </a:rPr>
              <a:t>n  s</a:t>
            </a:r>
            <a:r>
              <a:rPr lang="es-ES" sz="3000" smtClean="0">
                <a:solidFill>
                  <a:srgbClr val="2D2D2F"/>
                </a:solidFill>
                <a:latin typeface="Times New Roman" pitchFamily="18" charset="0"/>
                <a:cs typeface="Times New Roman" pitchFamily="18" charset="0"/>
              </a:rPr>
              <a:t>ó</a:t>
            </a:r>
            <a:r>
              <a:rPr lang="es-ES" sz="3000" smtClean="0">
                <a:solidFill>
                  <a:srgbClr val="1C1D1D"/>
                </a:solidFill>
                <a:latin typeface="Times New Roman" pitchFamily="18" charset="0"/>
                <a:cs typeface="Times New Roman" pitchFamily="18" charset="0"/>
              </a:rPr>
              <a:t>lo  dos  d</a:t>
            </a:r>
            <a:r>
              <a:rPr lang="es-ES" sz="3000" smtClean="0">
                <a:solidFill>
                  <a:srgbClr val="2D2D2F"/>
                </a:solidFill>
                <a:latin typeface="Times New Roman" pitchFamily="18" charset="0"/>
                <a:cs typeface="Times New Roman" pitchFamily="18" charset="0"/>
              </a:rPr>
              <a:t>í</a:t>
            </a:r>
            <a:r>
              <a:rPr lang="es-ES" sz="3000" smtClean="0">
                <a:solidFill>
                  <a:srgbClr val="1C1D1D"/>
                </a:solidFill>
                <a:latin typeface="Times New Roman" pitchFamily="18" charset="0"/>
                <a:cs typeface="Times New Roman" pitchFamily="18" charset="0"/>
              </a:rPr>
              <a:t>a</a:t>
            </a:r>
            <a:r>
              <a:rPr lang="es-ES" sz="3000" smtClean="0">
                <a:solidFill>
                  <a:srgbClr val="2D2D2F"/>
                </a:solidFill>
                <a:latin typeface="Times New Roman" pitchFamily="18" charset="0"/>
                <a:cs typeface="Times New Roman" pitchFamily="18" charset="0"/>
              </a:rPr>
              <a:t>s </a:t>
            </a:r>
            <a:r>
              <a:rPr lang="es-ES" sz="3000" smtClean="0">
                <a:solidFill>
                  <a:srgbClr val="1C1D1D"/>
                </a:solidFill>
                <a:latin typeface="Times New Roman" pitchFamily="18" charset="0"/>
                <a:cs typeface="Times New Roman" pitchFamily="18" charset="0"/>
              </a:rPr>
              <a:t>entre  el 31 de diciembre   y </a:t>
            </a:r>
            <a:r>
              <a:rPr lang="es-ES" sz="3000" smtClean="0">
                <a:solidFill>
                  <a:srgbClr val="1C1D1D"/>
                </a:solidFill>
                <a:cs typeface="Arial" charset="0"/>
              </a:rPr>
              <a:t>el </a:t>
            </a:r>
            <a:r>
              <a:rPr lang="es-ES" sz="3000" smtClean="0">
                <a:solidFill>
                  <a:srgbClr val="1C1D1D"/>
                </a:solidFill>
                <a:latin typeface="Times New Roman" pitchFamily="18" charset="0"/>
                <a:cs typeface="Times New Roman" pitchFamily="18" charset="0"/>
              </a:rPr>
              <a:t>2 d</a:t>
            </a:r>
            <a:r>
              <a:rPr lang="es-ES" sz="3000" smtClean="0">
                <a:solidFill>
                  <a:srgbClr val="2D2D2F"/>
                </a:solidFill>
                <a:latin typeface="Times New Roman" pitchFamily="18" charset="0"/>
                <a:cs typeface="Times New Roman" pitchFamily="18" charset="0"/>
              </a:rPr>
              <a:t>e </a:t>
            </a:r>
            <a:r>
              <a:rPr lang="es-ES" sz="3000" smtClean="0">
                <a:solidFill>
                  <a:srgbClr val="1C1D1D"/>
                </a:solidFill>
                <a:latin typeface="Times New Roman" pitchFamily="18" charset="0"/>
                <a:cs typeface="Times New Roman" pitchFamily="18" charset="0"/>
              </a:rPr>
              <a:t>enero</a:t>
            </a:r>
            <a:r>
              <a:rPr lang="es-ES" sz="3000" smtClean="0">
                <a:solidFill>
                  <a:srgbClr val="2D2D2F"/>
                </a:solidFill>
                <a:latin typeface="Times New Roman" pitchFamily="18" charset="0"/>
                <a:cs typeface="Times New Roman" pitchFamily="18" charset="0"/>
              </a:rPr>
              <a:t>.  </a:t>
            </a:r>
            <a:r>
              <a:rPr lang="es-ES" sz="3000" smtClean="0">
                <a:solidFill>
                  <a:srgbClr val="1C1D1D"/>
                </a:solidFill>
                <a:latin typeface="Times New Roman" pitchFamily="18" charset="0"/>
                <a:cs typeface="Times New Roman" pitchFamily="18" charset="0"/>
              </a:rPr>
              <a:t>Este cli</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nt</a:t>
            </a:r>
            <a:r>
              <a:rPr lang="es-ES" sz="3000" smtClean="0">
                <a:solidFill>
                  <a:srgbClr val="2D2D2F"/>
                </a:solidFill>
                <a:latin typeface="Times New Roman" pitchFamily="18" charset="0"/>
                <a:cs typeface="Times New Roman" pitchFamily="18" charset="0"/>
              </a:rPr>
              <a:t>e  </a:t>
            </a:r>
            <a:r>
              <a:rPr lang="es-ES" sz="3000" smtClean="0">
                <a:solidFill>
                  <a:srgbClr val="1C1D1D"/>
                </a:solidFill>
                <a:latin typeface="Times New Roman" pitchFamily="18" charset="0"/>
                <a:cs typeface="Times New Roman" pitchFamily="18" charset="0"/>
              </a:rPr>
              <a:t>es import</a:t>
            </a:r>
            <a:r>
              <a:rPr lang="es-ES" sz="3000" smtClean="0">
                <a:solidFill>
                  <a:srgbClr val="2D2D2F"/>
                </a:solidFill>
                <a:latin typeface="Times New Roman" pitchFamily="18" charset="0"/>
                <a:cs typeface="Times New Roman" pitchFamily="18" charset="0"/>
              </a:rPr>
              <a:t>a</a:t>
            </a:r>
            <a:r>
              <a:rPr lang="es-ES" sz="3000" smtClean="0">
                <a:solidFill>
                  <a:srgbClr val="1C1D1D"/>
                </a:solidFill>
                <a:latin typeface="Times New Roman" pitchFamily="18" charset="0"/>
                <a:cs typeface="Times New Roman" pitchFamily="18" charset="0"/>
              </a:rPr>
              <a:t>nt</a:t>
            </a:r>
            <a:r>
              <a:rPr lang="es-ES" sz="3000" smtClean="0">
                <a:solidFill>
                  <a:srgbClr val="2D2D2F"/>
                </a:solidFill>
                <a:latin typeface="Times New Roman" pitchFamily="18" charset="0"/>
                <a:cs typeface="Times New Roman" pitchFamily="18" charset="0"/>
              </a:rPr>
              <a:t>e    </a:t>
            </a:r>
            <a:r>
              <a:rPr lang="es-ES" sz="3000" smtClean="0">
                <a:solidFill>
                  <a:srgbClr val="1C1D1D"/>
                </a:solidFill>
                <a:latin typeface="Times New Roman" pitchFamily="18" charset="0"/>
                <a:cs typeface="Times New Roman" pitchFamily="18" charset="0"/>
              </a:rPr>
              <a:t>par</a:t>
            </a:r>
            <a:r>
              <a:rPr lang="es-ES" sz="3000" smtClean="0">
                <a:solidFill>
                  <a:srgbClr val="2D2D2F"/>
                </a:solidFill>
                <a:latin typeface="Times New Roman" pitchFamily="18" charset="0"/>
                <a:cs typeface="Times New Roman" pitchFamily="18" charset="0"/>
              </a:rPr>
              <a:t>a  </a:t>
            </a:r>
            <a:r>
              <a:rPr lang="es-ES" sz="3000" smtClean="0">
                <a:solidFill>
                  <a:srgbClr val="1C1D1D"/>
                </a:solidFill>
                <a:latin typeface="Times New Roman" pitchFamily="18" charset="0"/>
                <a:cs typeface="Times New Roman" pitchFamily="18" charset="0"/>
              </a:rPr>
              <a:t>Jacob</a:t>
            </a:r>
            <a:r>
              <a:rPr lang="es-ES" sz="3000" smtClean="0">
                <a:solidFill>
                  <a:srgbClr val="2D2D2F"/>
                </a:solidFill>
                <a:latin typeface="Times New Roman" pitchFamily="18" charset="0"/>
                <a:cs typeface="Times New Roman" pitchFamily="18" charset="0"/>
              </a:rPr>
              <a:t>s</a:t>
            </a:r>
            <a:r>
              <a:rPr lang="es-ES" sz="3000" smtClean="0">
                <a:solidFill>
                  <a:srgbClr val="1C1D1D"/>
                </a:solidFill>
                <a:latin typeface="Times New Roman" pitchFamily="18" charset="0"/>
                <a:cs typeface="Times New Roman" pitchFamily="18" charset="0"/>
              </a:rPr>
              <a:t>.  ¿Qué  d</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b</a:t>
            </a:r>
            <a:r>
              <a:rPr lang="es-ES" sz="3000" smtClean="0">
                <a:solidFill>
                  <a:srgbClr val="2D2D2F"/>
                </a:solidFill>
                <a:latin typeface="Times New Roman" pitchFamily="18" charset="0"/>
                <a:cs typeface="Times New Roman" pitchFamily="18" charset="0"/>
              </a:rPr>
              <a:t>er</a:t>
            </a:r>
            <a:r>
              <a:rPr lang="es-ES" sz="3000" smtClean="0">
                <a:solidFill>
                  <a:srgbClr val="1C1D1D"/>
                </a:solidFill>
                <a:latin typeface="Times New Roman" pitchFamily="18" charset="0"/>
                <a:cs typeface="Times New Roman" pitchFamily="18" charset="0"/>
              </a:rPr>
              <a:t>í</a:t>
            </a:r>
            <a:r>
              <a:rPr lang="es-ES" sz="3000" smtClean="0">
                <a:solidFill>
                  <a:srgbClr val="2D2D2F"/>
                </a:solidFill>
                <a:latin typeface="Times New Roman" pitchFamily="18" charset="0"/>
                <a:cs typeface="Times New Roman" pitchFamily="18" charset="0"/>
              </a:rPr>
              <a:t>a </a:t>
            </a:r>
            <a:r>
              <a:rPr lang="es-ES" sz="3000" smtClean="0">
                <a:solidFill>
                  <a:srgbClr val="1C1D1D"/>
                </a:solidFill>
                <a:latin typeface="Times New Roman" pitchFamily="18" charset="0"/>
                <a:cs typeface="Times New Roman" pitchFamily="18" charset="0"/>
              </a:rPr>
              <a:t>hac</a:t>
            </a:r>
            <a:r>
              <a:rPr lang="es-ES" sz="3000" smtClean="0">
                <a:solidFill>
                  <a:srgbClr val="2D2D2F"/>
                </a:solidFill>
                <a:latin typeface="Times New Roman" pitchFamily="18" charset="0"/>
                <a:cs typeface="Times New Roman" pitchFamily="18" charset="0"/>
              </a:rPr>
              <a:t>e</a:t>
            </a:r>
            <a:r>
              <a:rPr lang="es-ES" sz="3000" smtClean="0">
                <a:solidFill>
                  <a:srgbClr val="1C1D1D"/>
                </a:solidFill>
                <a:latin typeface="Times New Roman" pitchFamily="18" charset="0"/>
                <a:cs typeface="Times New Roman" pitchFamily="18" charset="0"/>
              </a:rPr>
              <a:t>r?</a:t>
            </a:r>
            <a:endParaRPr lang="es-ES" sz="3000" smtClean="0">
              <a:latin typeface="Times New Roman" pitchFamily="18" charset="0"/>
              <a:cs typeface="Times New Roman" pitchFamily="18" charset="0"/>
            </a:endParaRPr>
          </a:p>
          <a:p>
            <a:pPr marL="12700">
              <a:lnSpc>
                <a:spcPct val="80000"/>
              </a:lnSpc>
            </a:pPr>
            <a:endParaRPr lang="es-ES" sz="300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323850" y="836613"/>
            <a:ext cx="8229600" cy="4525962"/>
          </a:xfrm>
        </p:spPr>
        <p:txBody>
          <a:bodyPr vert="horz" wrap="square" lIns="91440" tIns="45720" rIns="91440" bIns="45720" numCol="1" anchor="t" anchorCtr="0" compatLnSpc="1">
            <a:prstTxWarp prst="textNoShape">
              <a:avLst/>
            </a:prstTxWarp>
            <a:normAutofit/>
          </a:bodyPr>
          <a:lstStyle/>
          <a:p>
            <a:pPr>
              <a:lnSpc>
                <a:spcPct val="90000"/>
              </a:lnSpc>
            </a:pPr>
            <a:r>
              <a:rPr lang="es-ES" sz="3000" smtClean="0"/>
              <a:t>Jacobs debe rehusarse a la petición por que la transacción ocurrió en enero del nuevo año</a:t>
            </a:r>
          </a:p>
          <a:p>
            <a:pPr>
              <a:lnSpc>
                <a:spcPct val="90000"/>
              </a:lnSpc>
            </a:pPr>
            <a:r>
              <a:rPr lang="es-ES" sz="3000" i="1" smtClean="0"/>
              <a:t>Si Jacobs pone una fecha anterior a la transacción en los registros contables, ¿qué instru</a:t>
            </a:r>
            <a:r>
              <a:rPr lang="es-ES" sz="3000" smtClean="0"/>
              <a:t>mento de control podría demostrar que se comportó de una forma no ética? Una auditoría del </a:t>
            </a:r>
            <a:r>
              <a:rPr lang="es-ES" sz="3000" i="1" smtClean="0"/>
              <a:t>fisco demostraría que el gasto ocurrió en enero y no en diciembre. La falsificación de docu</a:t>
            </a:r>
            <a:r>
              <a:rPr lang="es-ES" sz="3000" smtClean="0"/>
              <a:t>mentos para el fisco es un comportamiento no ético y está sujeto a severas sanciones para quien los prepare.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Shape 1"/>
          <p:cNvSpPr txBox="1">
            <a:spLocks noChangeArrowheads="1"/>
          </p:cNvSpPr>
          <p:nvPr/>
        </p:nvSpPr>
        <p:spPr bwMode="auto">
          <a:xfrm>
            <a:off x="457200" y="274638"/>
            <a:ext cx="8229600" cy="1141412"/>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Control interno y medidas:</a:t>
            </a:r>
            <a:endParaRPr lang="en-US"/>
          </a:p>
        </p:txBody>
      </p:sp>
      <p:sp>
        <p:nvSpPr>
          <p:cNvPr id="44034" name="TextShape 2"/>
          <p:cNvSpPr txBox="1">
            <a:spLocks noChangeArrowheads="1"/>
          </p:cNvSpPr>
          <p:nvPr/>
        </p:nvSpPr>
        <p:spPr bwMode="auto">
          <a:xfrm>
            <a:off x="463550" y="1446213"/>
            <a:ext cx="8431213" cy="2638425"/>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0000FF"/>
                </a:solidFill>
                <a:latin typeface="Franklin Gothic Book"/>
              </a:rPr>
              <a:t>1-Salvaguardar los activos:</a:t>
            </a:r>
            <a:r>
              <a:rPr lang="es-SV" sz="3200">
                <a:solidFill>
                  <a:srgbClr val="4E3B30"/>
                </a:solidFill>
                <a:latin typeface="Franklin Gothic Book"/>
              </a:rPr>
              <a:t> Una empresa debe proteger sus activos de lo contrario estaria derrochando sus recursos.</a:t>
            </a:r>
            <a:endParaRPr lang="en-US"/>
          </a:p>
          <a:p>
            <a:endParaRPr lang="en-US"/>
          </a:p>
        </p:txBody>
      </p:sp>
      <p:pic>
        <p:nvPicPr>
          <p:cNvPr id="44035" name="Picture"/>
          <p:cNvPicPr>
            <a:picLocks noChangeAspect="1" noChangeArrowheads="1"/>
          </p:cNvPicPr>
          <p:nvPr/>
        </p:nvPicPr>
        <p:blipFill>
          <a:blip r:embed="rId2"/>
          <a:srcRect/>
          <a:stretch>
            <a:fillRect/>
          </a:stretch>
        </p:blipFill>
        <p:spPr bwMode="auto">
          <a:xfrm>
            <a:off x="2292350" y="3676650"/>
            <a:ext cx="3663950" cy="1244600"/>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Shape 1"/>
          <p:cNvSpPr txBox="1">
            <a:spLocks noChangeArrowheads="1"/>
          </p:cNvSpPr>
          <p:nvPr/>
        </p:nvSpPr>
        <p:spPr bwMode="auto">
          <a:xfrm>
            <a:off x="222250" y="569913"/>
            <a:ext cx="8388350" cy="8878887"/>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0000FF"/>
                </a:solidFill>
                <a:latin typeface="Franklin Gothic Book"/>
              </a:rPr>
              <a:t>2- Motivar</a:t>
            </a:r>
            <a:r>
              <a:rPr lang="es-SV" sz="3200">
                <a:solidFill>
                  <a:srgbClr val="4E3B30"/>
                </a:solidFill>
                <a:latin typeface="Franklin Gothic Book"/>
              </a:rPr>
              <a:t> </a:t>
            </a:r>
            <a:r>
              <a:rPr lang="es-SV" sz="3200">
                <a:solidFill>
                  <a:srgbClr val="0000FF"/>
                </a:solidFill>
                <a:latin typeface="Franklin Gothic Book"/>
              </a:rPr>
              <a:t>a los empleados para que sigan las politicas de la compañia:</a:t>
            </a:r>
            <a:endParaRPr lang="en-US"/>
          </a:p>
          <a:p>
            <a:r>
              <a:rPr lang="es-SV" sz="3200">
                <a:solidFill>
                  <a:srgbClr val="000000"/>
                </a:solidFill>
                <a:latin typeface="Franklin Gothic Book"/>
              </a:rPr>
              <a:t>En una organización  todos necesitan trabajar   hacia la misma meta para lograr resultados eficientes.</a:t>
            </a:r>
            <a:endParaRPr lang="en-US"/>
          </a:p>
          <a:p>
            <a:endParaRPr lang="en-US"/>
          </a:p>
        </p:txBody>
      </p:sp>
      <p:pic>
        <p:nvPicPr>
          <p:cNvPr id="45058" name="Picture"/>
          <p:cNvPicPr>
            <a:picLocks noChangeAspect="1" noChangeArrowheads="1"/>
          </p:cNvPicPr>
          <p:nvPr/>
        </p:nvPicPr>
        <p:blipFill>
          <a:blip r:embed="rId2"/>
          <a:srcRect/>
          <a:stretch>
            <a:fillRect/>
          </a:stretch>
        </p:blipFill>
        <p:spPr bwMode="auto">
          <a:xfrm>
            <a:off x="2403475" y="3670300"/>
            <a:ext cx="3976688" cy="273685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extShape 1"/>
          <p:cNvSpPr txBox="1">
            <a:spLocks noChangeArrowheads="1"/>
          </p:cNvSpPr>
          <p:nvPr/>
        </p:nvSpPr>
        <p:spPr bwMode="auto">
          <a:xfrm>
            <a:off x="352425" y="563563"/>
            <a:ext cx="8334375" cy="5562600"/>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0000FF"/>
                </a:solidFill>
                <a:latin typeface="Franklin Gothic Book"/>
              </a:rPr>
              <a:t>3- Promover la eficiencia operativa:</a:t>
            </a:r>
            <a:endParaRPr lang="en-US"/>
          </a:p>
          <a:p>
            <a:r>
              <a:rPr lang="es-SV" sz="3200">
                <a:solidFill>
                  <a:srgbClr val="0000FF"/>
                </a:solidFill>
                <a:latin typeface="Franklin Gothic Book"/>
              </a:rPr>
              <a:t> </a:t>
            </a:r>
            <a:r>
              <a:rPr lang="es-SV" sz="3200">
                <a:solidFill>
                  <a:srgbClr val="000000"/>
                </a:solidFill>
                <a:latin typeface="Franklin Gothic Book"/>
              </a:rPr>
              <a:t>Las empresas no pueden darse el gusto de desperticiar recursos, se deben reducir los gastos para aumentar las utilidades de la empresas</a:t>
            </a:r>
            <a:endParaRPr lang="en-US"/>
          </a:p>
        </p:txBody>
      </p:sp>
      <p:pic>
        <p:nvPicPr>
          <p:cNvPr id="46082" name="Picture"/>
          <p:cNvPicPr>
            <a:picLocks noChangeAspect="1" noChangeArrowheads="1"/>
          </p:cNvPicPr>
          <p:nvPr/>
        </p:nvPicPr>
        <p:blipFill>
          <a:blip r:embed="rId2"/>
          <a:srcRect/>
          <a:stretch>
            <a:fillRect/>
          </a:stretch>
        </p:blipFill>
        <p:spPr bwMode="auto">
          <a:xfrm>
            <a:off x="1773238" y="3262313"/>
            <a:ext cx="5576887" cy="2366962"/>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Shape 1"/>
          <p:cNvSpPr txBox="1">
            <a:spLocks noChangeArrowheads="1"/>
          </p:cNvSpPr>
          <p:nvPr/>
        </p:nvSpPr>
        <p:spPr bwMode="auto">
          <a:xfrm>
            <a:off x="457200" y="220663"/>
            <a:ext cx="8229600" cy="5905500"/>
          </a:xfrm>
          <a:prstGeom prst="rect">
            <a:avLst/>
          </a:prstGeom>
          <a:noFill/>
          <a:ln w="9525">
            <a:noFill/>
            <a:miter lim="800000"/>
            <a:headEnd/>
            <a:tailEnd/>
          </a:ln>
        </p:spPr>
        <p:txBody>
          <a:bodyPr lIns="90000" tIns="45000" rIns="90000" bIns="45000"/>
          <a:lstStyle/>
          <a:p>
            <a:pPr>
              <a:buSzPct val="25000"/>
              <a:buFont typeface="Wingdings 2" pitchFamily="18" charset="2"/>
              <a:buChar char=""/>
            </a:pPr>
            <a:r>
              <a:rPr lang="es-SV" sz="3200">
                <a:solidFill>
                  <a:srgbClr val="0000FF"/>
                </a:solidFill>
                <a:latin typeface="Franklin Gothic Book"/>
              </a:rPr>
              <a:t>4-Asegurar registros contables exactos y confiables:</a:t>
            </a:r>
            <a:endParaRPr lang="en-US"/>
          </a:p>
          <a:p>
            <a:r>
              <a:rPr lang="es-SV" sz="3200">
                <a:solidFill>
                  <a:srgbClr val="0000FF"/>
                </a:solidFill>
                <a:latin typeface="Franklin Gothic Book"/>
              </a:rPr>
              <a:t> </a:t>
            </a:r>
            <a:r>
              <a:rPr lang="es-SV" sz="3200">
                <a:solidFill>
                  <a:srgbClr val="000000"/>
                </a:solidFill>
                <a:latin typeface="Franklin Gothic Book"/>
              </a:rPr>
              <a:t>Sin registros confiables los administradores no sabrían que parte de la empresa es rentable </a:t>
            </a:r>
            <a:endParaRPr lang="en-US"/>
          </a:p>
          <a:p>
            <a:endParaRPr lang="en-US"/>
          </a:p>
        </p:txBody>
      </p:sp>
      <p:pic>
        <p:nvPicPr>
          <p:cNvPr id="47106" name="Picture"/>
          <p:cNvPicPr>
            <a:picLocks noChangeAspect="1" noChangeArrowheads="1"/>
          </p:cNvPicPr>
          <p:nvPr/>
        </p:nvPicPr>
        <p:blipFill>
          <a:blip r:embed="rId2"/>
          <a:srcRect/>
          <a:stretch>
            <a:fillRect/>
          </a:stretch>
        </p:blipFill>
        <p:spPr bwMode="auto">
          <a:xfrm>
            <a:off x="2224088" y="2541588"/>
            <a:ext cx="4806950" cy="3224212"/>
          </a:xfrm>
          <a:prstGeom prst="rect">
            <a:avLst/>
          </a:prstGeom>
          <a:noFill/>
          <a:ln w="9525">
            <a:noFill/>
            <a:miter lim="800000"/>
            <a:headEnd/>
            <a:tailEnd/>
          </a:ln>
        </p:spPr>
      </p:pic>
    </p:spTree>
  </p:cSld>
  <p:clrMapOvr>
    <a:masterClrMapping/>
  </p:clrMapOvr>
  <p:transition>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Shape 1"/>
          <p:cNvSpPr txBox="1">
            <a:spLocks noChangeArrowheads="1"/>
          </p:cNvSpPr>
          <p:nvPr/>
        </p:nvSpPr>
        <p:spPr bwMode="auto">
          <a:xfrm>
            <a:off x="506413" y="1763713"/>
            <a:ext cx="8228012" cy="2943225"/>
          </a:xfrm>
          <a:prstGeom prst="rect">
            <a:avLst/>
          </a:prstGeom>
          <a:noFill/>
          <a:ln w="9525">
            <a:noFill/>
            <a:miter lim="800000"/>
            <a:headEnd/>
            <a:tailEnd/>
          </a:ln>
        </p:spPr>
        <p:txBody>
          <a:bodyPr lIns="90000" tIns="45000" rIns="90000" bIns="45000" anchor="ctr"/>
          <a:lstStyle/>
          <a:p>
            <a:r>
              <a:rPr lang="es-SV" sz="3600">
                <a:solidFill>
                  <a:srgbClr val="4E3B30"/>
                </a:solidFill>
                <a:latin typeface="Franklin Gothic Medium" pitchFamily="34" charset="0"/>
              </a:rPr>
              <a:t>LEY SARBANES OXLEY-SOX</a:t>
            </a:r>
            <a:endParaRPr lang="en-US"/>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extShape 1"/>
          <p:cNvSpPr txBox="1">
            <a:spLocks noChangeArrowheads="1"/>
          </p:cNvSpPr>
          <p:nvPr/>
        </p:nvSpPr>
        <p:spPr bwMode="auto">
          <a:xfrm>
            <a:off x="304800" y="457200"/>
            <a:ext cx="8686800" cy="838200"/>
          </a:xfrm>
          <a:prstGeom prst="rect">
            <a:avLst/>
          </a:prstGeom>
          <a:noFill/>
          <a:ln w="9525">
            <a:noFill/>
            <a:miter lim="800000"/>
            <a:headEnd/>
            <a:tailEnd/>
          </a:ln>
        </p:spPr>
        <p:txBody>
          <a:bodyPr lIns="90000" tIns="45000" rIns="90000" bIns="45000" anchor="ctr"/>
          <a:lstStyle/>
          <a:p>
            <a:endParaRPr lang="en-US"/>
          </a:p>
        </p:txBody>
      </p:sp>
      <p:sp>
        <p:nvSpPr>
          <p:cNvPr id="49154" name="TextShape 2"/>
          <p:cNvSpPr txBox="1">
            <a:spLocks noChangeArrowheads="1"/>
          </p:cNvSpPr>
          <p:nvPr/>
        </p:nvSpPr>
        <p:spPr bwMode="auto">
          <a:xfrm>
            <a:off x="436563" y="330200"/>
            <a:ext cx="8194675" cy="6419850"/>
          </a:xfrm>
          <a:prstGeom prst="rect">
            <a:avLst/>
          </a:prstGeom>
          <a:noFill/>
          <a:ln w="9525">
            <a:noFill/>
            <a:miter lim="800000"/>
            <a:headEnd/>
            <a:tailEnd/>
          </a:ln>
        </p:spPr>
        <p:txBody>
          <a:bodyPr lIns="90000" tIns="45000" rIns="90000" bIns="45000"/>
          <a:lstStyle/>
          <a:p>
            <a:endParaRPr lang="en-US"/>
          </a:p>
        </p:txBody>
      </p:sp>
      <p:pic>
        <p:nvPicPr>
          <p:cNvPr id="49155" name="Picture"/>
          <p:cNvPicPr>
            <a:picLocks noChangeAspect="1" noChangeArrowheads="1"/>
          </p:cNvPicPr>
          <p:nvPr/>
        </p:nvPicPr>
        <p:blipFill>
          <a:blip r:embed="rId2"/>
          <a:srcRect/>
          <a:stretch>
            <a:fillRect/>
          </a:stretch>
        </p:blipFill>
        <p:spPr bwMode="auto">
          <a:xfrm>
            <a:off x="630238" y="344488"/>
            <a:ext cx="3359150" cy="2819400"/>
          </a:xfrm>
          <a:prstGeom prst="rect">
            <a:avLst/>
          </a:prstGeom>
          <a:noFill/>
          <a:ln w="9525">
            <a:noFill/>
            <a:miter lim="800000"/>
            <a:headEnd/>
            <a:tailEnd/>
          </a:ln>
        </p:spPr>
      </p:pic>
      <p:pic>
        <p:nvPicPr>
          <p:cNvPr id="49156" name="Picture"/>
          <p:cNvPicPr>
            <a:picLocks noChangeAspect="1" noChangeArrowheads="1"/>
          </p:cNvPicPr>
          <p:nvPr/>
        </p:nvPicPr>
        <p:blipFill>
          <a:blip r:embed="rId3"/>
          <a:srcRect/>
          <a:stretch>
            <a:fillRect/>
          </a:stretch>
        </p:blipFill>
        <p:spPr bwMode="auto">
          <a:xfrm>
            <a:off x="4557713" y="2833688"/>
            <a:ext cx="4246562" cy="2243137"/>
          </a:xfrm>
          <a:prstGeom prst="rect">
            <a:avLst/>
          </a:prstGeom>
          <a:noFill/>
          <a:ln w="9525">
            <a:noFill/>
            <a:miter lim="800000"/>
            <a:headEnd/>
            <a:tailEnd/>
          </a:ln>
        </p:spPr>
      </p:pic>
      <p:pic>
        <p:nvPicPr>
          <p:cNvPr id="49157" name="Picture"/>
          <p:cNvPicPr>
            <a:picLocks noChangeAspect="1" noChangeArrowheads="1"/>
          </p:cNvPicPr>
          <p:nvPr/>
        </p:nvPicPr>
        <p:blipFill>
          <a:blip r:embed="rId4"/>
          <a:srcRect/>
          <a:stretch>
            <a:fillRect/>
          </a:stretch>
        </p:blipFill>
        <p:spPr bwMode="auto">
          <a:xfrm>
            <a:off x="430213" y="3554413"/>
            <a:ext cx="3532187" cy="3054350"/>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1905</Words>
  <PresentationFormat>Presentación en pantalla (4:3)</PresentationFormat>
  <Paragraphs>164</Paragraphs>
  <Slides>37</Slides>
  <Notes>0</Notes>
  <HiddenSlides>0</HiddenSlides>
  <MMClips>0</MMClips>
  <ScaleCrop>false</ScaleCrop>
  <HeadingPairs>
    <vt:vector size="6" baseType="variant">
      <vt:variant>
        <vt:lpstr>Fuentes usadas</vt:lpstr>
      </vt:variant>
      <vt:variant>
        <vt:i4>8</vt:i4>
      </vt:variant>
      <vt:variant>
        <vt:lpstr>Plantilla de diseño</vt:lpstr>
      </vt:variant>
      <vt:variant>
        <vt:i4>39</vt:i4>
      </vt:variant>
      <vt:variant>
        <vt:lpstr>Títulos de diapositiva</vt:lpstr>
      </vt:variant>
      <vt:variant>
        <vt:i4>37</vt:i4>
      </vt:variant>
    </vt:vector>
  </HeadingPairs>
  <TitlesOfParts>
    <vt:vector size="84" baseType="lpstr">
      <vt:lpstr>Arial</vt:lpstr>
      <vt:lpstr>DejaVu Sans</vt:lpstr>
      <vt:lpstr>Calibri</vt:lpstr>
      <vt:lpstr>Franklin Gothic Book</vt:lpstr>
      <vt:lpstr>Franklin Gothic Medium</vt:lpstr>
      <vt:lpstr>Wingdings 2</vt:lpstr>
      <vt:lpstr>Comic Sans MS</vt:lpstr>
      <vt:lpstr>Times New Roman</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reabastecimiento de fondo de caja chica</vt:lpstr>
      <vt:lpstr>reabastecimiento de fondo de caja chica</vt:lpstr>
      <vt:lpstr>Código de ética profesional y corporativa</vt:lpstr>
      <vt:lpstr>Código de ética profesional y corporativa</vt:lpstr>
      <vt:lpstr>Código de ética profesional y corporativa</vt:lpstr>
      <vt:lpstr>Código de ética profesional y corporativa</vt:lpstr>
      <vt:lpstr>Aspectos  éticos en la contabilidad </vt:lpstr>
      <vt:lpstr>Diapositiva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cp:lastModifiedBy>WinuE</cp:lastModifiedBy>
  <cp:revision>8</cp:revision>
  <dcterms:modified xsi:type="dcterms:W3CDTF">2014-08-27T19:48:28Z</dcterms:modified>
</cp:coreProperties>
</file>