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8" r:id="rId11"/>
    <p:sldId id="265" r:id="rId12"/>
    <p:sldId id="266" r:id="rId13"/>
    <p:sldId id="27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6" r:id="rId23"/>
    <p:sldId id="280" r:id="rId24"/>
    <p:sldId id="281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AD819-CCED-49CB-97E2-DE876249E8C2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D6E26F8A-22A1-44D8-8EFA-652C7F92670D}">
      <dgm:prSet phldrT="[Texto]"/>
      <dgm:spPr/>
      <dgm:t>
        <a:bodyPr/>
        <a:lstStyle/>
        <a:p>
          <a:r>
            <a:rPr lang="es-ES" dirty="0" smtClean="0"/>
            <a:t>Salvaguardar los activos</a:t>
          </a:r>
          <a:endParaRPr lang="es-ES" dirty="0"/>
        </a:p>
      </dgm:t>
    </dgm:pt>
    <dgm:pt modelId="{622477CE-F447-45DC-8F92-F0D85CEB0596}" type="parTrans" cxnId="{B200D94E-747A-430D-A511-37E6509ED56E}">
      <dgm:prSet/>
      <dgm:spPr/>
      <dgm:t>
        <a:bodyPr/>
        <a:lstStyle/>
        <a:p>
          <a:endParaRPr lang="es-ES"/>
        </a:p>
      </dgm:t>
    </dgm:pt>
    <dgm:pt modelId="{035023D3-31A0-4203-87BC-636A46B2D744}" type="sibTrans" cxnId="{B200D94E-747A-430D-A511-37E6509ED56E}">
      <dgm:prSet/>
      <dgm:spPr/>
      <dgm:t>
        <a:bodyPr/>
        <a:lstStyle/>
        <a:p>
          <a:endParaRPr lang="es-ES"/>
        </a:p>
      </dgm:t>
    </dgm:pt>
    <dgm:pt modelId="{EB27B259-4470-465C-841F-279850481800}">
      <dgm:prSet phldrT="[Texto]"/>
      <dgm:spPr/>
      <dgm:t>
        <a:bodyPr/>
        <a:lstStyle/>
        <a:p>
          <a:r>
            <a:rPr lang="es-ES" dirty="0" smtClean="0"/>
            <a:t>Motivar a los empleados que sigan </a:t>
          </a:r>
        </a:p>
        <a:p>
          <a:r>
            <a:rPr lang="es-ES" dirty="0" smtClean="0"/>
            <a:t>las políticas de la compañía</a:t>
          </a:r>
          <a:endParaRPr lang="es-ES" dirty="0"/>
        </a:p>
      </dgm:t>
    </dgm:pt>
    <dgm:pt modelId="{B285AE12-0F7D-46FB-90A3-4ABC3CA8DB7E}" type="parTrans" cxnId="{21E644EE-2E8C-48A4-9ACB-37E73593FF07}">
      <dgm:prSet/>
      <dgm:spPr/>
      <dgm:t>
        <a:bodyPr/>
        <a:lstStyle/>
        <a:p>
          <a:endParaRPr lang="es-ES"/>
        </a:p>
      </dgm:t>
    </dgm:pt>
    <dgm:pt modelId="{1463D19B-3A87-45BC-979E-3C6721960164}" type="sibTrans" cxnId="{21E644EE-2E8C-48A4-9ACB-37E73593FF07}">
      <dgm:prSet/>
      <dgm:spPr/>
      <dgm:t>
        <a:bodyPr/>
        <a:lstStyle/>
        <a:p>
          <a:endParaRPr lang="es-ES"/>
        </a:p>
      </dgm:t>
    </dgm:pt>
    <dgm:pt modelId="{62F4E1A4-992D-46A3-BDA6-407D5D6B8A72}">
      <dgm:prSet phldrT="[Texto]"/>
      <dgm:spPr/>
      <dgm:t>
        <a:bodyPr/>
        <a:lstStyle/>
        <a:p>
          <a:r>
            <a:rPr lang="es-ES" dirty="0" smtClean="0"/>
            <a:t>Promover la eficiencia operativa</a:t>
          </a:r>
          <a:endParaRPr lang="es-ES" dirty="0"/>
        </a:p>
      </dgm:t>
    </dgm:pt>
    <dgm:pt modelId="{C9A01AA6-D7C5-408D-ACF8-C194E42C9EE4}" type="sibTrans" cxnId="{AFE45517-A959-4958-9944-378B2A1F1A72}">
      <dgm:prSet/>
      <dgm:spPr/>
      <dgm:t>
        <a:bodyPr/>
        <a:lstStyle/>
        <a:p>
          <a:endParaRPr lang="es-ES"/>
        </a:p>
      </dgm:t>
    </dgm:pt>
    <dgm:pt modelId="{CA6F572F-3317-45A6-85A7-02B1909C1279}" type="parTrans" cxnId="{AFE45517-A959-4958-9944-378B2A1F1A72}">
      <dgm:prSet/>
      <dgm:spPr/>
      <dgm:t>
        <a:bodyPr/>
        <a:lstStyle/>
        <a:p>
          <a:endParaRPr lang="es-ES"/>
        </a:p>
      </dgm:t>
    </dgm:pt>
    <dgm:pt modelId="{7A60F4FC-68BA-4D0D-B943-8FAB94E5EE3F}">
      <dgm:prSet/>
      <dgm:spPr/>
      <dgm:t>
        <a:bodyPr/>
        <a:lstStyle/>
        <a:p>
          <a:r>
            <a:rPr lang="es-ES" dirty="0" smtClean="0"/>
            <a:t>Asegurar registros contables </a:t>
          </a:r>
          <a:endParaRPr lang="es-ES" dirty="0"/>
        </a:p>
      </dgm:t>
    </dgm:pt>
    <dgm:pt modelId="{D8498E3E-3D2F-42B2-BD61-D1F0E687C450}" type="parTrans" cxnId="{E57AEC86-2620-4989-91C1-C42D486DC6B6}">
      <dgm:prSet/>
      <dgm:spPr/>
      <dgm:t>
        <a:bodyPr/>
        <a:lstStyle/>
        <a:p>
          <a:endParaRPr lang="es-ES"/>
        </a:p>
      </dgm:t>
    </dgm:pt>
    <dgm:pt modelId="{FAB39304-3694-4309-B28F-994DA065909D}" type="sibTrans" cxnId="{E57AEC86-2620-4989-91C1-C42D486DC6B6}">
      <dgm:prSet/>
      <dgm:spPr/>
      <dgm:t>
        <a:bodyPr/>
        <a:lstStyle/>
        <a:p>
          <a:endParaRPr lang="es-ES"/>
        </a:p>
      </dgm:t>
    </dgm:pt>
    <dgm:pt modelId="{B692E445-0DCD-444D-B2FF-C43607AA6B3C}" type="pres">
      <dgm:prSet presAssocID="{67CAD819-CCED-49CB-97E2-DE876249E8C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B928A000-C2E5-434C-A072-A415F0618766}" type="pres">
      <dgm:prSet presAssocID="{D6E26F8A-22A1-44D8-8EFA-652C7F92670D}" presName="parentLin" presStyleCnt="0"/>
      <dgm:spPr/>
    </dgm:pt>
    <dgm:pt modelId="{4A70108B-653B-4496-890A-C68EE722C21C}" type="pres">
      <dgm:prSet presAssocID="{D6E26F8A-22A1-44D8-8EFA-652C7F92670D}" presName="parentLeftMargin" presStyleLbl="node1" presStyleIdx="0" presStyleCnt="4"/>
      <dgm:spPr/>
      <dgm:t>
        <a:bodyPr/>
        <a:lstStyle/>
        <a:p>
          <a:endParaRPr lang="es-CR"/>
        </a:p>
      </dgm:t>
    </dgm:pt>
    <dgm:pt modelId="{5A740A9B-D0CE-4CCB-A60E-7999D7E9B278}" type="pres">
      <dgm:prSet presAssocID="{D6E26F8A-22A1-44D8-8EFA-652C7F92670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82C024-7485-429A-9A51-959438D39708}" type="pres">
      <dgm:prSet presAssocID="{D6E26F8A-22A1-44D8-8EFA-652C7F92670D}" presName="negativeSpace" presStyleCnt="0"/>
      <dgm:spPr/>
    </dgm:pt>
    <dgm:pt modelId="{265C06A9-E67C-4E62-A044-5A75F502F81C}" type="pres">
      <dgm:prSet presAssocID="{D6E26F8A-22A1-44D8-8EFA-652C7F92670D}" presName="childText" presStyleLbl="conFgAcc1" presStyleIdx="0" presStyleCnt="4">
        <dgm:presLayoutVars>
          <dgm:bulletEnabled val="1"/>
        </dgm:presLayoutVars>
      </dgm:prSet>
      <dgm:spPr/>
    </dgm:pt>
    <dgm:pt modelId="{E9B172C0-D4A9-4F69-8D61-508ADC3E0E47}" type="pres">
      <dgm:prSet presAssocID="{035023D3-31A0-4203-87BC-636A46B2D744}" presName="spaceBetweenRectangles" presStyleCnt="0"/>
      <dgm:spPr/>
    </dgm:pt>
    <dgm:pt modelId="{557FF39D-AB18-4BB0-A325-186176D4E8D0}" type="pres">
      <dgm:prSet presAssocID="{EB27B259-4470-465C-841F-279850481800}" presName="parentLin" presStyleCnt="0"/>
      <dgm:spPr/>
    </dgm:pt>
    <dgm:pt modelId="{D243C434-014E-48B2-9BB5-D48FB98D9ADE}" type="pres">
      <dgm:prSet presAssocID="{EB27B259-4470-465C-841F-279850481800}" presName="parentLeftMargin" presStyleLbl="node1" presStyleIdx="0" presStyleCnt="4"/>
      <dgm:spPr/>
      <dgm:t>
        <a:bodyPr/>
        <a:lstStyle/>
        <a:p>
          <a:endParaRPr lang="es-CR"/>
        </a:p>
      </dgm:t>
    </dgm:pt>
    <dgm:pt modelId="{FA483782-F0E6-4A04-B8E5-109F2EF4446D}" type="pres">
      <dgm:prSet presAssocID="{EB27B259-4470-465C-841F-27985048180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008CC0-7168-4A42-8846-CB44A6B5D63A}" type="pres">
      <dgm:prSet presAssocID="{EB27B259-4470-465C-841F-279850481800}" presName="negativeSpace" presStyleCnt="0"/>
      <dgm:spPr/>
    </dgm:pt>
    <dgm:pt modelId="{0D686153-F88A-41A0-81A8-82E92D382072}" type="pres">
      <dgm:prSet presAssocID="{EB27B259-4470-465C-841F-279850481800}" presName="childText" presStyleLbl="conFgAcc1" presStyleIdx="1" presStyleCnt="4">
        <dgm:presLayoutVars>
          <dgm:bulletEnabled val="1"/>
        </dgm:presLayoutVars>
      </dgm:prSet>
      <dgm:spPr/>
    </dgm:pt>
    <dgm:pt modelId="{23327FE1-D335-4C0C-B8D9-0EACBD33DBE5}" type="pres">
      <dgm:prSet presAssocID="{1463D19B-3A87-45BC-979E-3C6721960164}" presName="spaceBetweenRectangles" presStyleCnt="0"/>
      <dgm:spPr/>
    </dgm:pt>
    <dgm:pt modelId="{3B951C97-6774-4296-8CBD-6962B1E92C47}" type="pres">
      <dgm:prSet presAssocID="{62F4E1A4-992D-46A3-BDA6-407D5D6B8A72}" presName="parentLin" presStyleCnt="0"/>
      <dgm:spPr/>
    </dgm:pt>
    <dgm:pt modelId="{797BEEB2-6DDB-42F1-B7E3-84221C769C7A}" type="pres">
      <dgm:prSet presAssocID="{62F4E1A4-992D-46A3-BDA6-407D5D6B8A72}" presName="parentLeftMargin" presStyleLbl="node1" presStyleIdx="1" presStyleCnt="4"/>
      <dgm:spPr/>
      <dgm:t>
        <a:bodyPr/>
        <a:lstStyle/>
        <a:p>
          <a:endParaRPr lang="es-CR"/>
        </a:p>
      </dgm:t>
    </dgm:pt>
    <dgm:pt modelId="{3710B100-787A-480E-A5F4-373E2ED85503}" type="pres">
      <dgm:prSet presAssocID="{62F4E1A4-992D-46A3-BDA6-407D5D6B8A7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53ECD5-8CE3-4615-8713-B220318920C3}" type="pres">
      <dgm:prSet presAssocID="{62F4E1A4-992D-46A3-BDA6-407D5D6B8A72}" presName="negativeSpace" presStyleCnt="0"/>
      <dgm:spPr/>
    </dgm:pt>
    <dgm:pt modelId="{80531591-29FE-4EE1-BF6D-6EB556611AB0}" type="pres">
      <dgm:prSet presAssocID="{62F4E1A4-992D-46A3-BDA6-407D5D6B8A72}" presName="childText" presStyleLbl="conFgAcc1" presStyleIdx="2" presStyleCnt="4">
        <dgm:presLayoutVars>
          <dgm:bulletEnabled val="1"/>
        </dgm:presLayoutVars>
      </dgm:prSet>
      <dgm:spPr/>
    </dgm:pt>
    <dgm:pt modelId="{FD91C189-5C33-4BD4-BF74-AE2772713C9F}" type="pres">
      <dgm:prSet presAssocID="{C9A01AA6-D7C5-408D-ACF8-C194E42C9EE4}" presName="spaceBetweenRectangles" presStyleCnt="0"/>
      <dgm:spPr/>
    </dgm:pt>
    <dgm:pt modelId="{B7A8EF59-4E37-412F-9926-9F1C48824411}" type="pres">
      <dgm:prSet presAssocID="{7A60F4FC-68BA-4D0D-B943-8FAB94E5EE3F}" presName="parentLin" presStyleCnt="0"/>
      <dgm:spPr/>
    </dgm:pt>
    <dgm:pt modelId="{2D82CD8A-9B05-4263-B0F4-737390B02662}" type="pres">
      <dgm:prSet presAssocID="{7A60F4FC-68BA-4D0D-B943-8FAB94E5EE3F}" presName="parentLeftMargin" presStyleLbl="node1" presStyleIdx="2" presStyleCnt="4"/>
      <dgm:spPr/>
      <dgm:t>
        <a:bodyPr/>
        <a:lstStyle/>
        <a:p>
          <a:endParaRPr lang="es-CR"/>
        </a:p>
      </dgm:t>
    </dgm:pt>
    <dgm:pt modelId="{84F7AD70-10D0-405C-8411-AB0BDDA9E32F}" type="pres">
      <dgm:prSet presAssocID="{7A60F4FC-68BA-4D0D-B943-8FAB94E5EE3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7B8D23A-61C7-4933-BE0A-6431B1DE6E9C}" type="pres">
      <dgm:prSet presAssocID="{7A60F4FC-68BA-4D0D-B943-8FAB94E5EE3F}" presName="negativeSpace" presStyleCnt="0"/>
      <dgm:spPr/>
    </dgm:pt>
    <dgm:pt modelId="{4E88ABD1-380A-4B90-94CC-69A184EAE8D5}" type="pres">
      <dgm:prSet presAssocID="{7A60F4FC-68BA-4D0D-B943-8FAB94E5EE3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500AB4D-B703-4F60-B276-7BF639138D89}" type="presOf" srcId="{62F4E1A4-992D-46A3-BDA6-407D5D6B8A72}" destId="{3710B100-787A-480E-A5F4-373E2ED85503}" srcOrd="1" destOrd="0" presId="urn:microsoft.com/office/officeart/2005/8/layout/list1"/>
    <dgm:cxn modelId="{275229C4-C69A-45D8-8395-F870C2F83495}" type="presOf" srcId="{7A60F4FC-68BA-4D0D-B943-8FAB94E5EE3F}" destId="{84F7AD70-10D0-405C-8411-AB0BDDA9E32F}" srcOrd="1" destOrd="0" presId="urn:microsoft.com/office/officeart/2005/8/layout/list1"/>
    <dgm:cxn modelId="{223ACDB8-899D-4480-BDF7-5EE2A2BC69E9}" type="presOf" srcId="{D6E26F8A-22A1-44D8-8EFA-652C7F92670D}" destId="{4A70108B-653B-4496-890A-C68EE722C21C}" srcOrd="0" destOrd="0" presId="urn:microsoft.com/office/officeart/2005/8/layout/list1"/>
    <dgm:cxn modelId="{21E644EE-2E8C-48A4-9ACB-37E73593FF07}" srcId="{67CAD819-CCED-49CB-97E2-DE876249E8C2}" destId="{EB27B259-4470-465C-841F-279850481800}" srcOrd="1" destOrd="0" parTransId="{B285AE12-0F7D-46FB-90A3-4ABC3CA8DB7E}" sibTransId="{1463D19B-3A87-45BC-979E-3C6721960164}"/>
    <dgm:cxn modelId="{B200D94E-747A-430D-A511-37E6509ED56E}" srcId="{67CAD819-CCED-49CB-97E2-DE876249E8C2}" destId="{D6E26F8A-22A1-44D8-8EFA-652C7F92670D}" srcOrd="0" destOrd="0" parTransId="{622477CE-F447-45DC-8F92-F0D85CEB0596}" sibTransId="{035023D3-31A0-4203-87BC-636A46B2D744}"/>
    <dgm:cxn modelId="{2600D37C-C82B-4985-BA61-A7BC0594AF50}" type="presOf" srcId="{62F4E1A4-992D-46A3-BDA6-407D5D6B8A72}" destId="{797BEEB2-6DDB-42F1-B7E3-84221C769C7A}" srcOrd="0" destOrd="0" presId="urn:microsoft.com/office/officeart/2005/8/layout/list1"/>
    <dgm:cxn modelId="{023C7005-7EF1-4089-A404-CDBE86BD9733}" type="presOf" srcId="{EB27B259-4470-465C-841F-279850481800}" destId="{FA483782-F0E6-4A04-B8E5-109F2EF4446D}" srcOrd="1" destOrd="0" presId="urn:microsoft.com/office/officeart/2005/8/layout/list1"/>
    <dgm:cxn modelId="{2AA85733-2BC8-44BD-962D-723F96939B0E}" type="presOf" srcId="{D6E26F8A-22A1-44D8-8EFA-652C7F92670D}" destId="{5A740A9B-D0CE-4CCB-A60E-7999D7E9B278}" srcOrd="1" destOrd="0" presId="urn:microsoft.com/office/officeart/2005/8/layout/list1"/>
    <dgm:cxn modelId="{AFE45517-A959-4958-9944-378B2A1F1A72}" srcId="{67CAD819-CCED-49CB-97E2-DE876249E8C2}" destId="{62F4E1A4-992D-46A3-BDA6-407D5D6B8A72}" srcOrd="2" destOrd="0" parTransId="{CA6F572F-3317-45A6-85A7-02B1909C1279}" sibTransId="{C9A01AA6-D7C5-408D-ACF8-C194E42C9EE4}"/>
    <dgm:cxn modelId="{E57AEC86-2620-4989-91C1-C42D486DC6B6}" srcId="{67CAD819-CCED-49CB-97E2-DE876249E8C2}" destId="{7A60F4FC-68BA-4D0D-B943-8FAB94E5EE3F}" srcOrd="3" destOrd="0" parTransId="{D8498E3E-3D2F-42B2-BD61-D1F0E687C450}" sibTransId="{FAB39304-3694-4309-B28F-994DA065909D}"/>
    <dgm:cxn modelId="{A55EB85B-0F13-4BF6-8FF4-C6F6BEBC0C04}" type="presOf" srcId="{67CAD819-CCED-49CB-97E2-DE876249E8C2}" destId="{B692E445-0DCD-444D-B2FF-C43607AA6B3C}" srcOrd="0" destOrd="0" presId="urn:microsoft.com/office/officeart/2005/8/layout/list1"/>
    <dgm:cxn modelId="{FC5DC851-D841-4E72-A4D8-6E35DDCFC28D}" type="presOf" srcId="{7A60F4FC-68BA-4D0D-B943-8FAB94E5EE3F}" destId="{2D82CD8A-9B05-4263-B0F4-737390B02662}" srcOrd="0" destOrd="0" presId="urn:microsoft.com/office/officeart/2005/8/layout/list1"/>
    <dgm:cxn modelId="{6D2CB0AB-36CF-4890-9384-CDFE83CEEE1D}" type="presOf" srcId="{EB27B259-4470-465C-841F-279850481800}" destId="{D243C434-014E-48B2-9BB5-D48FB98D9ADE}" srcOrd="0" destOrd="0" presId="urn:microsoft.com/office/officeart/2005/8/layout/list1"/>
    <dgm:cxn modelId="{3FD0C299-87FA-4C49-9614-B661126EF769}" type="presParOf" srcId="{B692E445-0DCD-444D-B2FF-C43607AA6B3C}" destId="{B928A000-C2E5-434C-A072-A415F0618766}" srcOrd="0" destOrd="0" presId="urn:microsoft.com/office/officeart/2005/8/layout/list1"/>
    <dgm:cxn modelId="{DA96C34D-BCAF-4C26-8492-4DF29479C564}" type="presParOf" srcId="{B928A000-C2E5-434C-A072-A415F0618766}" destId="{4A70108B-653B-4496-890A-C68EE722C21C}" srcOrd="0" destOrd="0" presId="urn:microsoft.com/office/officeart/2005/8/layout/list1"/>
    <dgm:cxn modelId="{F6D3A283-6ADB-4BCB-887E-2A462109C346}" type="presParOf" srcId="{B928A000-C2E5-434C-A072-A415F0618766}" destId="{5A740A9B-D0CE-4CCB-A60E-7999D7E9B278}" srcOrd="1" destOrd="0" presId="urn:microsoft.com/office/officeart/2005/8/layout/list1"/>
    <dgm:cxn modelId="{9DD5638C-BED0-47A7-8F61-115924C2776D}" type="presParOf" srcId="{B692E445-0DCD-444D-B2FF-C43607AA6B3C}" destId="{1782C024-7485-429A-9A51-959438D39708}" srcOrd="1" destOrd="0" presId="urn:microsoft.com/office/officeart/2005/8/layout/list1"/>
    <dgm:cxn modelId="{943338E1-E21D-4A8F-AEC2-23FC5A7CAF17}" type="presParOf" srcId="{B692E445-0DCD-444D-B2FF-C43607AA6B3C}" destId="{265C06A9-E67C-4E62-A044-5A75F502F81C}" srcOrd="2" destOrd="0" presId="urn:microsoft.com/office/officeart/2005/8/layout/list1"/>
    <dgm:cxn modelId="{6A45922D-C70C-44F3-9B46-7E089376EC6A}" type="presParOf" srcId="{B692E445-0DCD-444D-B2FF-C43607AA6B3C}" destId="{E9B172C0-D4A9-4F69-8D61-508ADC3E0E47}" srcOrd="3" destOrd="0" presId="urn:microsoft.com/office/officeart/2005/8/layout/list1"/>
    <dgm:cxn modelId="{BF7A52EA-95C5-4463-9F07-7EC7FEDACB72}" type="presParOf" srcId="{B692E445-0DCD-444D-B2FF-C43607AA6B3C}" destId="{557FF39D-AB18-4BB0-A325-186176D4E8D0}" srcOrd="4" destOrd="0" presId="urn:microsoft.com/office/officeart/2005/8/layout/list1"/>
    <dgm:cxn modelId="{262D611C-20C6-40A5-85E8-40EE54A64E55}" type="presParOf" srcId="{557FF39D-AB18-4BB0-A325-186176D4E8D0}" destId="{D243C434-014E-48B2-9BB5-D48FB98D9ADE}" srcOrd="0" destOrd="0" presId="urn:microsoft.com/office/officeart/2005/8/layout/list1"/>
    <dgm:cxn modelId="{88EB00CA-94CA-47A2-9B7F-B61FBCFEB900}" type="presParOf" srcId="{557FF39D-AB18-4BB0-A325-186176D4E8D0}" destId="{FA483782-F0E6-4A04-B8E5-109F2EF4446D}" srcOrd="1" destOrd="0" presId="urn:microsoft.com/office/officeart/2005/8/layout/list1"/>
    <dgm:cxn modelId="{0ADD42A0-5908-4D99-A2C5-F905CFFE86B4}" type="presParOf" srcId="{B692E445-0DCD-444D-B2FF-C43607AA6B3C}" destId="{D8008CC0-7168-4A42-8846-CB44A6B5D63A}" srcOrd="5" destOrd="0" presId="urn:microsoft.com/office/officeart/2005/8/layout/list1"/>
    <dgm:cxn modelId="{A4DF8358-CD20-48FD-B5CB-524F38163C44}" type="presParOf" srcId="{B692E445-0DCD-444D-B2FF-C43607AA6B3C}" destId="{0D686153-F88A-41A0-81A8-82E92D382072}" srcOrd="6" destOrd="0" presId="urn:microsoft.com/office/officeart/2005/8/layout/list1"/>
    <dgm:cxn modelId="{68521C9E-2ED5-4B18-A968-8A98784C3F08}" type="presParOf" srcId="{B692E445-0DCD-444D-B2FF-C43607AA6B3C}" destId="{23327FE1-D335-4C0C-B8D9-0EACBD33DBE5}" srcOrd="7" destOrd="0" presId="urn:microsoft.com/office/officeart/2005/8/layout/list1"/>
    <dgm:cxn modelId="{182C4E56-1108-4479-95F7-FDFDA1D5C02D}" type="presParOf" srcId="{B692E445-0DCD-444D-B2FF-C43607AA6B3C}" destId="{3B951C97-6774-4296-8CBD-6962B1E92C47}" srcOrd="8" destOrd="0" presId="urn:microsoft.com/office/officeart/2005/8/layout/list1"/>
    <dgm:cxn modelId="{4A5C961B-4EB5-4815-9A66-413609FE4AAF}" type="presParOf" srcId="{3B951C97-6774-4296-8CBD-6962B1E92C47}" destId="{797BEEB2-6DDB-42F1-B7E3-84221C769C7A}" srcOrd="0" destOrd="0" presId="urn:microsoft.com/office/officeart/2005/8/layout/list1"/>
    <dgm:cxn modelId="{99AC337E-46A0-4514-87A5-FE7C69EA6E8D}" type="presParOf" srcId="{3B951C97-6774-4296-8CBD-6962B1E92C47}" destId="{3710B100-787A-480E-A5F4-373E2ED85503}" srcOrd="1" destOrd="0" presId="urn:microsoft.com/office/officeart/2005/8/layout/list1"/>
    <dgm:cxn modelId="{A8FE754E-608E-4870-9CEB-D871D6A9A384}" type="presParOf" srcId="{B692E445-0DCD-444D-B2FF-C43607AA6B3C}" destId="{6553ECD5-8CE3-4615-8713-B220318920C3}" srcOrd="9" destOrd="0" presId="urn:microsoft.com/office/officeart/2005/8/layout/list1"/>
    <dgm:cxn modelId="{DF945762-F2E9-4130-B5D2-5700BC9A45D7}" type="presParOf" srcId="{B692E445-0DCD-444D-B2FF-C43607AA6B3C}" destId="{80531591-29FE-4EE1-BF6D-6EB556611AB0}" srcOrd="10" destOrd="0" presId="urn:microsoft.com/office/officeart/2005/8/layout/list1"/>
    <dgm:cxn modelId="{E00DE75D-BC63-45D9-BD04-844A323B7F30}" type="presParOf" srcId="{B692E445-0DCD-444D-B2FF-C43607AA6B3C}" destId="{FD91C189-5C33-4BD4-BF74-AE2772713C9F}" srcOrd="11" destOrd="0" presId="urn:microsoft.com/office/officeart/2005/8/layout/list1"/>
    <dgm:cxn modelId="{048D2631-D71A-4A51-9CF4-DF660A829361}" type="presParOf" srcId="{B692E445-0DCD-444D-B2FF-C43607AA6B3C}" destId="{B7A8EF59-4E37-412F-9926-9F1C48824411}" srcOrd="12" destOrd="0" presId="urn:microsoft.com/office/officeart/2005/8/layout/list1"/>
    <dgm:cxn modelId="{0082D847-A136-4C57-BE12-C2B1EF016E83}" type="presParOf" srcId="{B7A8EF59-4E37-412F-9926-9F1C48824411}" destId="{2D82CD8A-9B05-4263-B0F4-737390B02662}" srcOrd="0" destOrd="0" presId="urn:microsoft.com/office/officeart/2005/8/layout/list1"/>
    <dgm:cxn modelId="{25BD28D6-4099-4F43-9AB0-942B302EC032}" type="presParOf" srcId="{B7A8EF59-4E37-412F-9926-9F1C48824411}" destId="{84F7AD70-10D0-405C-8411-AB0BDDA9E32F}" srcOrd="1" destOrd="0" presId="urn:microsoft.com/office/officeart/2005/8/layout/list1"/>
    <dgm:cxn modelId="{F9E20829-FA5B-400F-AB55-EA2E4546DFB1}" type="presParOf" srcId="{B692E445-0DCD-444D-B2FF-C43607AA6B3C}" destId="{77B8D23A-61C7-4933-BE0A-6431B1DE6E9C}" srcOrd="13" destOrd="0" presId="urn:microsoft.com/office/officeart/2005/8/layout/list1"/>
    <dgm:cxn modelId="{F1AF09B7-3B6C-43FE-ACBD-8B210B66937F}" type="presParOf" srcId="{B692E445-0DCD-444D-B2FF-C43607AA6B3C}" destId="{4E88ABD1-380A-4B90-94CC-69A184EAE8D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94C241-3454-4D7C-A3A7-BF7A0AC8B766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868D591-0C0F-4EFA-A52E-19664536EEB1}">
      <dgm:prSet phldrT="[Texto]"/>
      <dgm:spPr/>
      <dgm:t>
        <a:bodyPr/>
        <a:lstStyle/>
        <a:p>
          <a:r>
            <a:rPr lang="es-ES" dirty="0" smtClean="0"/>
            <a:t>Personal </a:t>
          </a:r>
          <a:r>
            <a:rPr lang="es-ES" dirty="0" smtClean="0"/>
            <a:t>competente y confiable </a:t>
          </a:r>
          <a:endParaRPr lang="es-ES" dirty="0"/>
        </a:p>
      </dgm:t>
    </dgm:pt>
    <dgm:pt modelId="{D2F3E677-1949-49C3-9066-E17B41787A54}" type="parTrans" cxnId="{F99AA889-35D9-483B-B7E5-C1CD6A1E49FA}">
      <dgm:prSet/>
      <dgm:spPr/>
      <dgm:t>
        <a:bodyPr/>
        <a:lstStyle/>
        <a:p>
          <a:endParaRPr lang="es-ES"/>
        </a:p>
      </dgm:t>
    </dgm:pt>
    <dgm:pt modelId="{9F4B4FA2-CF7F-4F3C-A779-612215E125A7}" type="sibTrans" cxnId="{F99AA889-35D9-483B-B7E5-C1CD6A1E49FA}">
      <dgm:prSet/>
      <dgm:spPr/>
      <dgm:t>
        <a:bodyPr/>
        <a:lstStyle/>
        <a:p>
          <a:endParaRPr lang="es-ES"/>
        </a:p>
      </dgm:t>
    </dgm:pt>
    <dgm:pt modelId="{4C8D46D4-208C-40B7-BF29-5DCB4C12D8C4}">
      <dgm:prSet phldrT="[Texto]"/>
      <dgm:spPr/>
      <dgm:t>
        <a:bodyPr/>
        <a:lstStyle/>
        <a:p>
          <a:r>
            <a:rPr lang="es-ES" dirty="0" smtClean="0"/>
            <a:t>Asignación de responsabilidades</a:t>
          </a:r>
          <a:endParaRPr lang="es-ES" dirty="0"/>
        </a:p>
      </dgm:t>
    </dgm:pt>
    <dgm:pt modelId="{0B4CC1A2-91B0-4B85-A5C6-73C8775EC3E1}" type="parTrans" cxnId="{866E7BAE-12BB-4BF5-A87D-223CE213045E}">
      <dgm:prSet/>
      <dgm:spPr/>
      <dgm:t>
        <a:bodyPr/>
        <a:lstStyle/>
        <a:p>
          <a:endParaRPr lang="es-ES"/>
        </a:p>
      </dgm:t>
    </dgm:pt>
    <dgm:pt modelId="{7C821C9A-2990-43E0-B702-3CE94A77A62D}" type="sibTrans" cxnId="{866E7BAE-12BB-4BF5-A87D-223CE213045E}">
      <dgm:prSet/>
      <dgm:spPr/>
      <dgm:t>
        <a:bodyPr/>
        <a:lstStyle/>
        <a:p>
          <a:endParaRPr lang="es-ES"/>
        </a:p>
      </dgm:t>
    </dgm:pt>
    <dgm:pt modelId="{2D9010AD-C708-4756-A04D-AC2E3A64E803}">
      <dgm:prSet phldrT="[Texto]"/>
      <dgm:spPr/>
      <dgm:t>
        <a:bodyPr/>
        <a:lstStyle/>
        <a:p>
          <a:r>
            <a:rPr lang="es-ES" dirty="0" smtClean="0"/>
            <a:t>Separación de responsabilidades</a:t>
          </a:r>
          <a:endParaRPr lang="es-ES" dirty="0"/>
        </a:p>
      </dgm:t>
    </dgm:pt>
    <dgm:pt modelId="{BA1BB386-A1E2-47C0-BC9C-9B19E11611CD}" type="parTrans" cxnId="{57DF7DCE-31D3-48BF-84D1-5F18801EEDA6}">
      <dgm:prSet/>
      <dgm:spPr/>
      <dgm:t>
        <a:bodyPr/>
        <a:lstStyle/>
        <a:p>
          <a:endParaRPr lang="es-ES"/>
        </a:p>
      </dgm:t>
    </dgm:pt>
    <dgm:pt modelId="{D5BC1178-1C31-4BDB-81E7-EB4915F94059}" type="sibTrans" cxnId="{57DF7DCE-31D3-48BF-84D1-5F18801EEDA6}">
      <dgm:prSet/>
      <dgm:spPr/>
      <dgm:t>
        <a:bodyPr/>
        <a:lstStyle/>
        <a:p>
          <a:endParaRPr lang="es-ES"/>
        </a:p>
      </dgm:t>
    </dgm:pt>
    <dgm:pt modelId="{F894B16A-4A12-4892-B84D-614FE93B52B1}">
      <dgm:prSet phldrT="[Texto]"/>
      <dgm:spPr/>
      <dgm:t>
        <a:bodyPr/>
        <a:lstStyle/>
        <a:p>
          <a:r>
            <a:rPr lang="es-ES" dirty="0" smtClean="0"/>
            <a:t>Auditorias</a:t>
          </a:r>
          <a:endParaRPr lang="es-ES" dirty="0"/>
        </a:p>
      </dgm:t>
    </dgm:pt>
    <dgm:pt modelId="{7F89AFA5-FE2D-46CA-B78F-A0E6F2BE6587}" type="parTrans" cxnId="{F1D6054C-626B-4766-B38C-9FAEF3EE4BCB}">
      <dgm:prSet/>
      <dgm:spPr/>
      <dgm:t>
        <a:bodyPr/>
        <a:lstStyle/>
        <a:p>
          <a:endParaRPr lang="es-ES"/>
        </a:p>
      </dgm:t>
    </dgm:pt>
    <dgm:pt modelId="{BB812F2E-3ADD-4CC6-8451-913EABA6B869}" type="sibTrans" cxnId="{F1D6054C-626B-4766-B38C-9FAEF3EE4BCB}">
      <dgm:prSet/>
      <dgm:spPr/>
      <dgm:t>
        <a:bodyPr/>
        <a:lstStyle/>
        <a:p>
          <a:endParaRPr lang="es-ES"/>
        </a:p>
      </dgm:t>
    </dgm:pt>
    <dgm:pt modelId="{B1AC8D51-BA3E-4E4B-BBEC-D9A33D37644F}">
      <dgm:prSet phldrT="[Texto]"/>
      <dgm:spPr/>
      <dgm:t>
        <a:bodyPr/>
        <a:lstStyle/>
        <a:p>
          <a:r>
            <a:rPr lang="es-ES" dirty="0" smtClean="0"/>
            <a:t>Documentos</a:t>
          </a:r>
          <a:endParaRPr lang="es-ES" dirty="0"/>
        </a:p>
      </dgm:t>
    </dgm:pt>
    <dgm:pt modelId="{7F66AACD-4887-419E-B42B-0954B3C9A7FA}" type="parTrans" cxnId="{88ED3168-35C9-475E-91E3-4B0193743581}">
      <dgm:prSet/>
      <dgm:spPr/>
      <dgm:t>
        <a:bodyPr/>
        <a:lstStyle/>
        <a:p>
          <a:endParaRPr lang="es-ES"/>
        </a:p>
      </dgm:t>
    </dgm:pt>
    <dgm:pt modelId="{336A96A0-4D0C-4945-9FD5-1C24402F9EFF}" type="sibTrans" cxnId="{88ED3168-35C9-475E-91E3-4B0193743581}">
      <dgm:prSet/>
      <dgm:spPr/>
      <dgm:t>
        <a:bodyPr/>
        <a:lstStyle/>
        <a:p>
          <a:endParaRPr lang="es-ES"/>
        </a:p>
      </dgm:t>
    </dgm:pt>
    <dgm:pt modelId="{375C0012-B5F0-4AED-BBD8-F31B5A3A9501}">
      <dgm:prSet phldrT="[Texto]"/>
      <dgm:spPr/>
      <dgm:t>
        <a:bodyPr/>
        <a:lstStyle/>
        <a:p>
          <a:endParaRPr lang="es-CR"/>
        </a:p>
      </dgm:t>
    </dgm:pt>
    <dgm:pt modelId="{482BFC18-4F5C-4CB3-A8B8-5F996A37A980}" type="parTrans" cxnId="{4DE88C3C-7D1B-4EFB-AEAC-D6BB604DA65C}">
      <dgm:prSet/>
      <dgm:spPr/>
      <dgm:t>
        <a:bodyPr/>
        <a:lstStyle/>
        <a:p>
          <a:endParaRPr lang="es-ES"/>
        </a:p>
      </dgm:t>
    </dgm:pt>
    <dgm:pt modelId="{58AE0C15-2E6A-4318-AF3C-2C602A155417}" type="sibTrans" cxnId="{4DE88C3C-7D1B-4EFB-AEAC-D6BB604DA65C}">
      <dgm:prSet/>
      <dgm:spPr/>
      <dgm:t>
        <a:bodyPr/>
        <a:lstStyle/>
        <a:p>
          <a:endParaRPr lang="es-ES"/>
        </a:p>
      </dgm:t>
    </dgm:pt>
    <dgm:pt modelId="{7109A751-9C91-448D-BAA9-6D9B4F4DDB8B}">
      <dgm:prSet phldrT="[Texto]"/>
      <dgm:spPr/>
      <dgm:t>
        <a:bodyPr/>
        <a:lstStyle/>
        <a:p>
          <a:endParaRPr lang="es-CR"/>
        </a:p>
      </dgm:t>
    </dgm:pt>
    <dgm:pt modelId="{5CEA7C3B-4DCA-4A2A-97FE-EE544F6AC966}" type="parTrans" cxnId="{E3B30D53-F035-4605-95E1-D66BD69B4005}">
      <dgm:prSet/>
      <dgm:spPr/>
      <dgm:t>
        <a:bodyPr/>
        <a:lstStyle/>
        <a:p>
          <a:endParaRPr lang="es-ES"/>
        </a:p>
      </dgm:t>
    </dgm:pt>
    <dgm:pt modelId="{9B56EA95-59FA-49B4-A80C-810ED7527C70}" type="sibTrans" cxnId="{E3B30D53-F035-4605-95E1-D66BD69B4005}">
      <dgm:prSet/>
      <dgm:spPr/>
      <dgm:t>
        <a:bodyPr/>
        <a:lstStyle/>
        <a:p>
          <a:endParaRPr lang="es-ES"/>
        </a:p>
      </dgm:t>
    </dgm:pt>
    <dgm:pt modelId="{2967CD37-77B0-40E6-B6A1-E54069174476}" type="pres">
      <dgm:prSet presAssocID="{3994C241-3454-4D7C-A3A7-BF7A0AC8B76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C9A0A26E-3D2F-4F45-B770-FC5D97E2065B}" type="pres">
      <dgm:prSet presAssocID="{3994C241-3454-4D7C-A3A7-BF7A0AC8B766}" presName="dummyMaxCanvas" presStyleCnt="0">
        <dgm:presLayoutVars/>
      </dgm:prSet>
      <dgm:spPr/>
    </dgm:pt>
    <dgm:pt modelId="{ED764393-EB17-4F2C-A75D-3B2DF0A21D45}" type="pres">
      <dgm:prSet presAssocID="{3994C241-3454-4D7C-A3A7-BF7A0AC8B766}" presName="FiveNodes_1" presStyleLbl="node1" presStyleIdx="0" presStyleCnt="5" custLinFactNeighborX="9" custLinFactNeighborY="-2271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5BF6F9F9-3822-46BC-9B7B-46FF765DFBB1}" type="pres">
      <dgm:prSet presAssocID="{3994C241-3454-4D7C-A3A7-BF7A0AC8B766}" presName="FiveNodes_2" presStyleLbl="node1" presStyleIdx="1" presStyleCnt="5" custLinFactNeighborX="9" custLinFactNeighborY="-2271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D06254A-869F-468E-9AA8-2E308E5F3B5A}" type="pres">
      <dgm:prSet presAssocID="{3994C241-3454-4D7C-A3A7-BF7A0AC8B766}" presName="FiveNodes_3" presStyleLbl="node1" presStyleIdx="2" presStyleCnt="5" custLinFactNeighborX="9" custLinFactNeighborY="-2271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F1CEC84-FDC6-49BB-AEBB-CB91AA64E298}" type="pres">
      <dgm:prSet presAssocID="{3994C241-3454-4D7C-A3A7-BF7A0AC8B766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2764F1E-A1A6-4553-8DE6-7E1DE68C0DDA}" type="pres">
      <dgm:prSet presAssocID="{3994C241-3454-4D7C-A3A7-BF7A0AC8B766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0F2EFE6-4C6E-47C6-8A85-C0E5A0CA647D}" type="pres">
      <dgm:prSet presAssocID="{3994C241-3454-4D7C-A3A7-BF7A0AC8B766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F3E9B31-B26A-42EE-8236-107AD3290DEC}" type="pres">
      <dgm:prSet presAssocID="{3994C241-3454-4D7C-A3A7-BF7A0AC8B766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0E25979-BF3F-4495-862D-DE8BD72B1DBE}" type="pres">
      <dgm:prSet presAssocID="{3994C241-3454-4D7C-A3A7-BF7A0AC8B766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1E66B97-772F-4A2B-BDFA-57A12890C579}" type="pres">
      <dgm:prSet presAssocID="{3994C241-3454-4D7C-A3A7-BF7A0AC8B766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C629FC8-B70C-4BBB-A535-AF335DFEA67F}" type="pres">
      <dgm:prSet presAssocID="{3994C241-3454-4D7C-A3A7-BF7A0AC8B766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C79B313-D05C-4EF5-8985-04C522109BC5}" type="pres">
      <dgm:prSet presAssocID="{3994C241-3454-4D7C-A3A7-BF7A0AC8B766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D5C49BC6-631D-45CF-8C49-50433177A7F3}" type="pres">
      <dgm:prSet presAssocID="{3994C241-3454-4D7C-A3A7-BF7A0AC8B766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D59CE7B9-EB71-4C02-84D0-7D6528E83DCC}" type="pres">
      <dgm:prSet presAssocID="{3994C241-3454-4D7C-A3A7-BF7A0AC8B766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F79C3870-EB78-496F-BA04-B7BCDE430877}" type="pres">
      <dgm:prSet presAssocID="{3994C241-3454-4D7C-A3A7-BF7A0AC8B766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F1D6054C-626B-4766-B38C-9FAEF3EE4BCB}" srcId="{3994C241-3454-4D7C-A3A7-BF7A0AC8B766}" destId="{F894B16A-4A12-4892-B84D-614FE93B52B1}" srcOrd="3" destOrd="0" parTransId="{7F89AFA5-FE2D-46CA-B78F-A0E6F2BE6587}" sibTransId="{BB812F2E-3ADD-4CC6-8451-913EABA6B869}"/>
    <dgm:cxn modelId="{F99AA889-35D9-483B-B7E5-C1CD6A1E49FA}" srcId="{3994C241-3454-4D7C-A3A7-BF7A0AC8B766}" destId="{3868D591-0C0F-4EFA-A52E-19664536EEB1}" srcOrd="0" destOrd="0" parTransId="{D2F3E677-1949-49C3-9066-E17B41787A54}" sibTransId="{9F4B4FA2-CF7F-4F3C-A779-612215E125A7}"/>
    <dgm:cxn modelId="{189B7C3F-D71B-4D43-B401-9D0057A53BB6}" type="presOf" srcId="{9F4B4FA2-CF7F-4F3C-A779-612215E125A7}" destId="{40F2EFE6-4C6E-47C6-8A85-C0E5A0CA647D}" srcOrd="0" destOrd="0" presId="urn:microsoft.com/office/officeart/2005/8/layout/vProcess5"/>
    <dgm:cxn modelId="{067CDC49-BFEB-4C3E-BCBB-4A6F40A19421}" type="presOf" srcId="{3868D591-0C0F-4EFA-A52E-19664536EEB1}" destId="{ED764393-EB17-4F2C-A75D-3B2DF0A21D45}" srcOrd="0" destOrd="0" presId="urn:microsoft.com/office/officeart/2005/8/layout/vProcess5"/>
    <dgm:cxn modelId="{246AE855-2F90-4C76-A422-1A8037985AC6}" type="presOf" srcId="{F894B16A-4A12-4892-B84D-614FE93B52B1}" destId="{D59CE7B9-EB71-4C02-84D0-7D6528E83DCC}" srcOrd="1" destOrd="0" presId="urn:microsoft.com/office/officeart/2005/8/layout/vProcess5"/>
    <dgm:cxn modelId="{9E93B5CD-C1DF-402F-A626-FF8E01BE98EE}" type="presOf" srcId="{B1AC8D51-BA3E-4E4B-BBEC-D9A33D37644F}" destId="{F79C3870-EB78-496F-BA04-B7BCDE430877}" srcOrd="1" destOrd="0" presId="urn:microsoft.com/office/officeart/2005/8/layout/vProcess5"/>
    <dgm:cxn modelId="{57DF7DCE-31D3-48BF-84D1-5F18801EEDA6}" srcId="{3994C241-3454-4D7C-A3A7-BF7A0AC8B766}" destId="{2D9010AD-C708-4756-A04D-AC2E3A64E803}" srcOrd="2" destOrd="0" parTransId="{BA1BB386-A1E2-47C0-BC9C-9B19E11611CD}" sibTransId="{D5BC1178-1C31-4BDB-81E7-EB4915F94059}"/>
    <dgm:cxn modelId="{E3B30D53-F035-4605-95E1-D66BD69B4005}" srcId="{3994C241-3454-4D7C-A3A7-BF7A0AC8B766}" destId="{7109A751-9C91-448D-BAA9-6D9B4F4DDB8B}" srcOrd="6" destOrd="0" parTransId="{5CEA7C3B-4DCA-4A2A-97FE-EE544F6AC966}" sibTransId="{9B56EA95-59FA-49B4-A80C-810ED7527C70}"/>
    <dgm:cxn modelId="{DA443FAA-D16B-48D7-99BE-296D0E22D3C8}" type="presOf" srcId="{2D9010AD-C708-4756-A04D-AC2E3A64E803}" destId="{D5C49BC6-631D-45CF-8C49-50433177A7F3}" srcOrd="1" destOrd="0" presId="urn:microsoft.com/office/officeart/2005/8/layout/vProcess5"/>
    <dgm:cxn modelId="{8CF7A344-2137-40B7-9540-FDB95AE3B14E}" type="presOf" srcId="{3868D591-0C0F-4EFA-A52E-19664536EEB1}" destId="{7C629FC8-B70C-4BBB-A535-AF335DFEA67F}" srcOrd="1" destOrd="0" presId="urn:microsoft.com/office/officeart/2005/8/layout/vProcess5"/>
    <dgm:cxn modelId="{4DE88C3C-7D1B-4EFB-AEAC-D6BB604DA65C}" srcId="{3994C241-3454-4D7C-A3A7-BF7A0AC8B766}" destId="{375C0012-B5F0-4AED-BBD8-F31B5A3A9501}" srcOrd="5" destOrd="0" parTransId="{482BFC18-4F5C-4CB3-A8B8-5F996A37A980}" sibTransId="{58AE0C15-2E6A-4318-AF3C-2C602A155417}"/>
    <dgm:cxn modelId="{8AC091F8-F94C-42D8-8979-3E45A7971BCA}" type="presOf" srcId="{F894B16A-4A12-4892-B84D-614FE93B52B1}" destId="{CF1CEC84-FDC6-49BB-AEBB-CB91AA64E298}" srcOrd="0" destOrd="0" presId="urn:microsoft.com/office/officeart/2005/8/layout/vProcess5"/>
    <dgm:cxn modelId="{88ED3168-35C9-475E-91E3-4B0193743581}" srcId="{3994C241-3454-4D7C-A3A7-BF7A0AC8B766}" destId="{B1AC8D51-BA3E-4E4B-BBEC-D9A33D37644F}" srcOrd="4" destOrd="0" parTransId="{7F66AACD-4887-419E-B42B-0954B3C9A7FA}" sibTransId="{336A96A0-4D0C-4945-9FD5-1C24402F9EFF}"/>
    <dgm:cxn modelId="{5650C9A0-E476-4DDC-A0A6-60AA2E219A40}" type="presOf" srcId="{4C8D46D4-208C-40B7-BF29-5DCB4C12D8C4}" destId="{4C79B313-D05C-4EF5-8985-04C522109BC5}" srcOrd="1" destOrd="0" presId="urn:microsoft.com/office/officeart/2005/8/layout/vProcess5"/>
    <dgm:cxn modelId="{A87D5990-9223-49CA-8B66-6953BC9F3A87}" type="presOf" srcId="{B1AC8D51-BA3E-4E4B-BBEC-D9A33D37644F}" destId="{12764F1E-A1A6-4553-8DE6-7E1DE68C0DDA}" srcOrd="0" destOrd="0" presId="urn:microsoft.com/office/officeart/2005/8/layout/vProcess5"/>
    <dgm:cxn modelId="{A275AE6C-90AB-4EA8-B49C-493F878BD5F7}" type="presOf" srcId="{D5BC1178-1C31-4BDB-81E7-EB4915F94059}" destId="{00E25979-BF3F-4495-862D-DE8BD72B1DBE}" srcOrd="0" destOrd="0" presId="urn:microsoft.com/office/officeart/2005/8/layout/vProcess5"/>
    <dgm:cxn modelId="{E05EE413-A62D-467D-B373-A39CD1CF33A7}" type="presOf" srcId="{3994C241-3454-4D7C-A3A7-BF7A0AC8B766}" destId="{2967CD37-77B0-40E6-B6A1-E54069174476}" srcOrd="0" destOrd="0" presId="urn:microsoft.com/office/officeart/2005/8/layout/vProcess5"/>
    <dgm:cxn modelId="{1D8F53B5-5D95-410E-8B6F-EA3B68E752EF}" type="presOf" srcId="{4C8D46D4-208C-40B7-BF29-5DCB4C12D8C4}" destId="{5BF6F9F9-3822-46BC-9B7B-46FF765DFBB1}" srcOrd="0" destOrd="0" presId="urn:microsoft.com/office/officeart/2005/8/layout/vProcess5"/>
    <dgm:cxn modelId="{76D52CE0-0CA3-4143-876C-57C85947485F}" type="presOf" srcId="{BB812F2E-3ADD-4CC6-8451-913EABA6B869}" destId="{81E66B97-772F-4A2B-BDFA-57A12890C579}" srcOrd="0" destOrd="0" presId="urn:microsoft.com/office/officeart/2005/8/layout/vProcess5"/>
    <dgm:cxn modelId="{866E7BAE-12BB-4BF5-A87D-223CE213045E}" srcId="{3994C241-3454-4D7C-A3A7-BF7A0AC8B766}" destId="{4C8D46D4-208C-40B7-BF29-5DCB4C12D8C4}" srcOrd="1" destOrd="0" parTransId="{0B4CC1A2-91B0-4B85-A5C6-73C8775EC3E1}" sibTransId="{7C821C9A-2990-43E0-B702-3CE94A77A62D}"/>
    <dgm:cxn modelId="{9B25E322-DC08-4BE7-8BC3-F78421D85EF8}" type="presOf" srcId="{2D9010AD-C708-4756-A04D-AC2E3A64E803}" destId="{BD06254A-869F-468E-9AA8-2E308E5F3B5A}" srcOrd="0" destOrd="0" presId="urn:microsoft.com/office/officeart/2005/8/layout/vProcess5"/>
    <dgm:cxn modelId="{BBDCC79F-06B8-4290-89AA-E1E68D3C3F11}" type="presOf" srcId="{7C821C9A-2990-43E0-B702-3CE94A77A62D}" destId="{1F3E9B31-B26A-42EE-8236-107AD3290DEC}" srcOrd="0" destOrd="0" presId="urn:microsoft.com/office/officeart/2005/8/layout/vProcess5"/>
    <dgm:cxn modelId="{DEDCBCFF-FD1A-400C-A422-33A5690603CB}" type="presParOf" srcId="{2967CD37-77B0-40E6-B6A1-E54069174476}" destId="{C9A0A26E-3D2F-4F45-B770-FC5D97E2065B}" srcOrd="0" destOrd="0" presId="urn:microsoft.com/office/officeart/2005/8/layout/vProcess5"/>
    <dgm:cxn modelId="{91B812A5-E6CC-48BE-B7B6-AFC90B1B45C6}" type="presParOf" srcId="{2967CD37-77B0-40E6-B6A1-E54069174476}" destId="{ED764393-EB17-4F2C-A75D-3B2DF0A21D45}" srcOrd="1" destOrd="0" presId="urn:microsoft.com/office/officeart/2005/8/layout/vProcess5"/>
    <dgm:cxn modelId="{30888FAB-5ADB-46B3-9A42-4C6A37D464C8}" type="presParOf" srcId="{2967CD37-77B0-40E6-B6A1-E54069174476}" destId="{5BF6F9F9-3822-46BC-9B7B-46FF765DFBB1}" srcOrd="2" destOrd="0" presId="urn:microsoft.com/office/officeart/2005/8/layout/vProcess5"/>
    <dgm:cxn modelId="{01BE6548-44AD-4DEF-BF5A-D4B94B01B65D}" type="presParOf" srcId="{2967CD37-77B0-40E6-B6A1-E54069174476}" destId="{BD06254A-869F-468E-9AA8-2E308E5F3B5A}" srcOrd="3" destOrd="0" presId="urn:microsoft.com/office/officeart/2005/8/layout/vProcess5"/>
    <dgm:cxn modelId="{61246458-D4FC-4129-8C43-9307CA7D462B}" type="presParOf" srcId="{2967CD37-77B0-40E6-B6A1-E54069174476}" destId="{CF1CEC84-FDC6-49BB-AEBB-CB91AA64E298}" srcOrd="4" destOrd="0" presId="urn:microsoft.com/office/officeart/2005/8/layout/vProcess5"/>
    <dgm:cxn modelId="{79AE4630-C3F7-45B2-B8FF-54C28E461B09}" type="presParOf" srcId="{2967CD37-77B0-40E6-B6A1-E54069174476}" destId="{12764F1E-A1A6-4553-8DE6-7E1DE68C0DDA}" srcOrd="5" destOrd="0" presId="urn:microsoft.com/office/officeart/2005/8/layout/vProcess5"/>
    <dgm:cxn modelId="{3935CCF9-C416-42A8-886B-0F125BA90110}" type="presParOf" srcId="{2967CD37-77B0-40E6-B6A1-E54069174476}" destId="{40F2EFE6-4C6E-47C6-8A85-C0E5A0CA647D}" srcOrd="6" destOrd="0" presId="urn:microsoft.com/office/officeart/2005/8/layout/vProcess5"/>
    <dgm:cxn modelId="{46344CEC-0DD1-498A-AF89-0B0631648295}" type="presParOf" srcId="{2967CD37-77B0-40E6-B6A1-E54069174476}" destId="{1F3E9B31-B26A-42EE-8236-107AD3290DEC}" srcOrd="7" destOrd="0" presId="urn:microsoft.com/office/officeart/2005/8/layout/vProcess5"/>
    <dgm:cxn modelId="{F0EFC062-7FFF-4D5F-B4CE-4CE2A2EA19FB}" type="presParOf" srcId="{2967CD37-77B0-40E6-B6A1-E54069174476}" destId="{00E25979-BF3F-4495-862D-DE8BD72B1DBE}" srcOrd="8" destOrd="0" presId="urn:microsoft.com/office/officeart/2005/8/layout/vProcess5"/>
    <dgm:cxn modelId="{DAA6768F-F463-43A6-B80D-41807ED65D52}" type="presParOf" srcId="{2967CD37-77B0-40E6-B6A1-E54069174476}" destId="{81E66B97-772F-4A2B-BDFA-57A12890C579}" srcOrd="9" destOrd="0" presId="urn:microsoft.com/office/officeart/2005/8/layout/vProcess5"/>
    <dgm:cxn modelId="{A64E789B-0C8F-4741-9D6B-3AA2E242748F}" type="presParOf" srcId="{2967CD37-77B0-40E6-B6A1-E54069174476}" destId="{7C629FC8-B70C-4BBB-A535-AF335DFEA67F}" srcOrd="10" destOrd="0" presId="urn:microsoft.com/office/officeart/2005/8/layout/vProcess5"/>
    <dgm:cxn modelId="{193D5A7B-B0D0-4FB9-8C51-3622AAAE4970}" type="presParOf" srcId="{2967CD37-77B0-40E6-B6A1-E54069174476}" destId="{4C79B313-D05C-4EF5-8985-04C522109BC5}" srcOrd="11" destOrd="0" presId="urn:microsoft.com/office/officeart/2005/8/layout/vProcess5"/>
    <dgm:cxn modelId="{39B8AC27-38D7-429F-980B-B6D484C49D62}" type="presParOf" srcId="{2967CD37-77B0-40E6-B6A1-E54069174476}" destId="{D5C49BC6-631D-45CF-8C49-50433177A7F3}" srcOrd="12" destOrd="0" presId="urn:microsoft.com/office/officeart/2005/8/layout/vProcess5"/>
    <dgm:cxn modelId="{74E457D4-1A10-4813-B93C-F6904B8633A2}" type="presParOf" srcId="{2967CD37-77B0-40E6-B6A1-E54069174476}" destId="{D59CE7B9-EB71-4C02-84D0-7D6528E83DCC}" srcOrd="13" destOrd="0" presId="urn:microsoft.com/office/officeart/2005/8/layout/vProcess5"/>
    <dgm:cxn modelId="{D7AF289F-3FC9-45E8-B6C5-BE93869CD9B5}" type="presParOf" srcId="{2967CD37-77B0-40E6-B6A1-E54069174476}" destId="{F79C3870-EB78-496F-BA04-B7BCDE430877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F134E7-87E1-4AAB-9785-663C4E3C7896}" type="doc">
      <dgm:prSet loTypeId="urn:microsoft.com/office/officeart/2005/8/layout/chart3" loCatId="cycle" qsTypeId="urn:microsoft.com/office/officeart/2005/8/quickstyle/simple5" qsCatId="simple" csTypeId="urn:microsoft.com/office/officeart/2005/8/colors/colorful1#1" csCatId="colorful" phldr="1"/>
      <dgm:spPr/>
    </dgm:pt>
    <dgm:pt modelId="{5C67E09F-49C0-4ADD-841F-B74A6A0B80E9}">
      <dgm:prSet phldrT="[Texto]"/>
      <dgm:spPr/>
      <dgm:t>
        <a:bodyPr/>
        <a:lstStyle/>
        <a:p>
          <a:r>
            <a:rPr lang="es-ES" dirty="0" smtClean="0"/>
            <a:t>Registro de firmas</a:t>
          </a:r>
          <a:endParaRPr lang="es-ES" dirty="0"/>
        </a:p>
      </dgm:t>
    </dgm:pt>
    <dgm:pt modelId="{2DFCA7B6-78AA-4E0D-AD02-CE35F102FE31}" type="parTrans" cxnId="{31506B47-8376-4EC2-87DE-1A21BBD9CC9A}">
      <dgm:prSet/>
      <dgm:spPr/>
      <dgm:t>
        <a:bodyPr/>
        <a:lstStyle/>
        <a:p>
          <a:endParaRPr lang="es-ES"/>
        </a:p>
      </dgm:t>
    </dgm:pt>
    <dgm:pt modelId="{9CA4346B-7365-4E8A-A6E2-EBDAC5A22BC3}" type="sibTrans" cxnId="{31506B47-8376-4EC2-87DE-1A21BBD9CC9A}">
      <dgm:prSet/>
      <dgm:spPr/>
      <dgm:t>
        <a:bodyPr/>
        <a:lstStyle/>
        <a:p>
          <a:endParaRPr lang="es-ES"/>
        </a:p>
      </dgm:t>
    </dgm:pt>
    <dgm:pt modelId="{830F4A1D-39C6-48D1-B7E0-11C9D45775D3}">
      <dgm:prSet phldrT="[Texto]"/>
      <dgm:spPr/>
      <dgm:t>
        <a:bodyPr/>
        <a:lstStyle/>
        <a:p>
          <a:r>
            <a:rPr lang="es-ES" dirty="0" smtClean="0"/>
            <a:t>Comprobante de deposito</a:t>
          </a:r>
          <a:endParaRPr lang="es-ES" dirty="0"/>
        </a:p>
      </dgm:t>
    </dgm:pt>
    <dgm:pt modelId="{1C572409-6294-4C33-BEC9-23FA5483062E}" type="parTrans" cxnId="{FCE4BB97-8D0B-4596-A698-7A0CBF6CF525}">
      <dgm:prSet/>
      <dgm:spPr/>
      <dgm:t>
        <a:bodyPr/>
        <a:lstStyle/>
        <a:p>
          <a:endParaRPr lang="es-ES"/>
        </a:p>
      </dgm:t>
    </dgm:pt>
    <dgm:pt modelId="{71A9166D-53B9-48D8-B754-3F0F62869584}" type="sibTrans" cxnId="{FCE4BB97-8D0B-4596-A698-7A0CBF6CF525}">
      <dgm:prSet/>
      <dgm:spPr/>
      <dgm:t>
        <a:bodyPr/>
        <a:lstStyle/>
        <a:p>
          <a:endParaRPr lang="es-ES"/>
        </a:p>
      </dgm:t>
    </dgm:pt>
    <dgm:pt modelId="{D4D153C7-5F8C-4178-83E4-55E051D8837B}">
      <dgm:prSet phldrT="[Texto]"/>
      <dgm:spPr/>
      <dgm:t>
        <a:bodyPr/>
        <a:lstStyle/>
        <a:p>
          <a:r>
            <a:rPr lang="es-ES" dirty="0" smtClean="0"/>
            <a:t>Cheques</a:t>
          </a:r>
          <a:endParaRPr lang="es-ES" dirty="0"/>
        </a:p>
      </dgm:t>
    </dgm:pt>
    <dgm:pt modelId="{DF6D5046-0858-4D25-ABEF-F7F62C06DEB9}" type="parTrans" cxnId="{D576D0DC-322C-4F7E-88F9-DA6DC40D5FBD}">
      <dgm:prSet/>
      <dgm:spPr/>
      <dgm:t>
        <a:bodyPr/>
        <a:lstStyle/>
        <a:p>
          <a:endParaRPr lang="es-ES"/>
        </a:p>
      </dgm:t>
    </dgm:pt>
    <dgm:pt modelId="{31170EE6-43F0-4924-9EA8-631C67244A0C}" type="sibTrans" cxnId="{D576D0DC-322C-4F7E-88F9-DA6DC40D5FBD}">
      <dgm:prSet/>
      <dgm:spPr/>
      <dgm:t>
        <a:bodyPr/>
        <a:lstStyle/>
        <a:p>
          <a:endParaRPr lang="es-ES"/>
        </a:p>
      </dgm:t>
    </dgm:pt>
    <dgm:pt modelId="{931EA706-A2C6-43FE-A627-7DE8A1BB1DC6}">
      <dgm:prSet phldrT="[Texto]"/>
      <dgm:spPr/>
      <dgm:t>
        <a:bodyPr/>
        <a:lstStyle/>
        <a:p>
          <a:r>
            <a:rPr lang="es-ES" dirty="0" smtClean="0"/>
            <a:t>Estado de cuentas bancarias</a:t>
          </a:r>
          <a:endParaRPr lang="es-ES" dirty="0"/>
        </a:p>
      </dgm:t>
    </dgm:pt>
    <dgm:pt modelId="{BA0DD022-8F15-4990-A797-C8DA2944CE70}" type="parTrans" cxnId="{82CE21F8-094A-4B62-86F9-F8471D3ADF11}">
      <dgm:prSet/>
      <dgm:spPr/>
      <dgm:t>
        <a:bodyPr/>
        <a:lstStyle/>
        <a:p>
          <a:endParaRPr lang="es-ES"/>
        </a:p>
      </dgm:t>
    </dgm:pt>
    <dgm:pt modelId="{E304C58A-D29C-4A3C-9D1F-DE5A72E87297}" type="sibTrans" cxnId="{82CE21F8-094A-4B62-86F9-F8471D3ADF11}">
      <dgm:prSet/>
      <dgm:spPr/>
      <dgm:t>
        <a:bodyPr/>
        <a:lstStyle/>
        <a:p>
          <a:endParaRPr lang="es-ES"/>
        </a:p>
      </dgm:t>
    </dgm:pt>
    <dgm:pt modelId="{342D5D85-2C84-4A0F-89A3-EDC62AA0632B}">
      <dgm:prSet phldrT="[Texto]"/>
      <dgm:spPr/>
      <dgm:t>
        <a:bodyPr/>
        <a:lstStyle/>
        <a:p>
          <a:r>
            <a:rPr lang="es-ES" smtClean="0"/>
            <a:t>C</a:t>
          </a:r>
          <a:endParaRPr lang="es-ES" dirty="0"/>
        </a:p>
      </dgm:t>
    </dgm:pt>
    <dgm:pt modelId="{932FAC37-6A5D-4FC3-AF4A-6FDC2A82A980}" type="parTrans" cxnId="{7397B595-6D4A-4833-A1CC-E85C76B31136}">
      <dgm:prSet/>
      <dgm:spPr/>
      <dgm:t>
        <a:bodyPr/>
        <a:lstStyle/>
        <a:p>
          <a:endParaRPr lang="es-ES"/>
        </a:p>
      </dgm:t>
    </dgm:pt>
    <dgm:pt modelId="{41E51E43-8CAC-4EA8-93C1-334E576B08E0}" type="sibTrans" cxnId="{7397B595-6D4A-4833-A1CC-E85C76B31136}">
      <dgm:prSet/>
      <dgm:spPr/>
      <dgm:t>
        <a:bodyPr/>
        <a:lstStyle/>
        <a:p>
          <a:endParaRPr lang="es-ES"/>
        </a:p>
      </dgm:t>
    </dgm:pt>
    <dgm:pt modelId="{1C17007C-F469-4F7B-B00E-4C6C89E8473A}" type="pres">
      <dgm:prSet presAssocID="{14F134E7-87E1-4AAB-9785-663C4E3C7896}" presName="compositeShape" presStyleCnt="0">
        <dgm:presLayoutVars>
          <dgm:chMax val="7"/>
          <dgm:dir/>
          <dgm:resizeHandles val="exact"/>
        </dgm:presLayoutVars>
      </dgm:prSet>
      <dgm:spPr/>
    </dgm:pt>
    <dgm:pt modelId="{37F8DA48-3813-43AF-B91B-E48A00935963}" type="pres">
      <dgm:prSet presAssocID="{14F134E7-87E1-4AAB-9785-663C4E3C7896}" presName="wedge1" presStyleLbl="node1" presStyleIdx="0" presStyleCnt="5"/>
      <dgm:spPr/>
      <dgm:t>
        <a:bodyPr/>
        <a:lstStyle/>
        <a:p>
          <a:endParaRPr lang="es-ES"/>
        </a:p>
      </dgm:t>
    </dgm:pt>
    <dgm:pt modelId="{2A246983-81B3-48AD-985E-F803B4D184E0}" type="pres">
      <dgm:prSet presAssocID="{14F134E7-87E1-4AAB-9785-663C4E3C7896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696EE9-E780-452A-B7C3-C2AC527517BA}" type="pres">
      <dgm:prSet presAssocID="{14F134E7-87E1-4AAB-9785-663C4E3C7896}" presName="wedge2" presStyleLbl="node1" presStyleIdx="1" presStyleCnt="5"/>
      <dgm:spPr/>
      <dgm:t>
        <a:bodyPr/>
        <a:lstStyle/>
        <a:p>
          <a:endParaRPr lang="es-CR"/>
        </a:p>
      </dgm:t>
    </dgm:pt>
    <dgm:pt modelId="{2043F396-4E34-4184-B5AA-2C13E1D17B30}" type="pres">
      <dgm:prSet presAssocID="{14F134E7-87E1-4AAB-9785-663C4E3C7896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CF2DC4D-1C97-4C35-8544-A009319334A2}" type="pres">
      <dgm:prSet presAssocID="{14F134E7-87E1-4AAB-9785-663C4E3C7896}" presName="wedge3" presStyleLbl="node1" presStyleIdx="2" presStyleCnt="5"/>
      <dgm:spPr/>
      <dgm:t>
        <a:bodyPr/>
        <a:lstStyle/>
        <a:p>
          <a:endParaRPr lang="es-ES"/>
        </a:p>
      </dgm:t>
    </dgm:pt>
    <dgm:pt modelId="{EC82B731-3E8B-4EAF-9BED-CCA7E6DA2074}" type="pres">
      <dgm:prSet presAssocID="{14F134E7-87E1-4AAB-9785-663C4E3C7896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C2B5E4-D194-4DB4-A492-600AB9ACBEFF}" type="pres">
      <dgm:prSet presAssocID="{14F134E7-87E1-4AAB-9785-663C4E3C7896}" presName="wedge4" presStyleLbl="node1" presStyleIdx="3" presStyleCnt="5"/>
      <dgm:spPr/>
      <dgm:t>
        <a:bodyPr/>
        <a:lstStyle/>
        <a:p>
          <a:endParaRPr lang="es-CR"/>
        </a:p>
      </dgm:t>
    </dgm:pt>
    <dgm:pt modelId="{8ECC62A8-F635-4787-9EA8-807E5C8D65D4}" type="pres">
      <dgm:prSet presAssocID="{14F134E7-87E1-4AAB-9785-663C4E3C7896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F9B4836E-770E-486F-8B5C-69458A6C6722}" type="pres">
      <dgm:prSet presAssocID="{14F134E7-87E1-4AAB-9785-663C4E3C7896}" presName="wedge5" presStyleLbl="node1" presStyleIdx="4" presStyleCnt="5"/>
      <dgm:spPr/>
      <dgm:t>
        <a:bodyPr/>
        <a:lstStyle/>
        <a:p>
          <a:endParaRPr lang="es-CR"/>
        </a:p>
      </dgm:t>
    </dgm:pt>
    <dgm:pt modelId="{76E8699F-12AE-481E-83ED-A1658E4ACA94}" type="pres">
      <dgm:prSet presAssocID="{14F134E7-87E1-4AAB-9785-663C4E3C7896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4D36364F-CA5C-4A98-842B-B34F4837022C}" type="presOf" srcId="{5C67E09F-49C0-4ADD-841F-B74A6A0B80E9}" destId="{37F8DA48-3813-43AF-B91B-E48A00935963}" srcOrd="0" destOrd="0" presId="urn:microsoft.com/office/officeart/2005/8/layout/chart3"/>
    <dgm:cxn modelId="{FCE4BB97-8D0B-4596-A698-7A0CBF6CF525}" srcId="{14F134E7-87E1-4AAB-9785-663C4E3C7896}" destId="{830F4A1D-39C6-48D1-B7E0-11C9D45775D3}" srcOrd="1" destOrd="0" parTransId="{1C572409-6294-4C33-BEC9-23FA5483062E}" sibTransId="{71A9166D-53B9-48D8-B754-3F0F62869584}"/>
    <dgm:cxn modelId="{C1A16E1A-C924-481C-A8F6-9802AE2F47AF}" type="presOf" srcId="{342D5D85-2C84-4A0F-89A3-EDC62AA0632B}" destId="{76E8699F-12AE-481E-83ED-A1658E4ACA94}" srcOrd="1" destOrd="0" presId="urn:microsoft.com/office/officeart/2005/8/layout/chart3"/>
    <dgm:cxn modelId="{7397B595-6D4A-4833-A1CC-E85C76B31136}" srcId="{14F134E7-87E1-4AAB-9785-663C4E3C7896}" destId="{342D5D85-2C84-4A0F-89A3-EDC62AA0632B}" srcOrd="4" destOrd="0" parTransId="{932FAC37-6A5D-4FC3-AF4A-6FDC2A82A980}" sibTransId="{41E51E43-8CAC-4EA8-93C1-334E576B08E0}"/>
    <dgm:cxn modelId="{F00B008F-DC65-4797-945D-6A5FF4F6F724}" type="presOf" srcId="{D4D153C7-5F8C-4178-83E4-55E051D8837B}" destId="{EC82B731-3E8B-4EAF-9BED-CCA7E6DA2074}" srcOrd="1" destOrd="0" presId="urn:microsoft.com/office/officeart/2005/8/layout/chart3"/>
    <dgm:cxn modelId="{82CE21F8-094A-4B62-86F9-F8471D3ADF11}" srcId="{14F134E7-87E1-4AAB-9785-663C4E3C7896}" destId="{931EA706-A2C6-43FE-A627-7DE8A1BB1DC6}" srcOrd="3" destOrd="0" parTransId="{BA0DD022-8F15-4990-A797-C8DA2944CE70}" sibTransId="{E304C58A-D29C-4A3C-9D1F-DE5A72E87297}"/>
    <dgm:cxn modelId="{A1A621E9-9F76-47A3-BC3B-0C7B1D12E1CD}" type="presOf" srcId="{342D5D85-2C84-4A0F-89A3-EDC62AA0632B}" destId="{F9B4836E-770E-486F-8B5C-69458A6C6722}" srcOrd="0" destOrd="0" presId="urn:microsoft.com/office/officeart/2005/8/layout/chart3"/>
    <dgm:cxn modelId="{EFC68F3E-4D20-467E-8CEC-A0E06AA6FBB9}" type="presOf" srcId="{D4D153C7-5F8C-4178-83E4-55E051D8837B}" destId="{3CF2DC4D-1C97-4C35-8544-A009319334A2}" srcOrd="0" destOrd="0" presId="urn:microsoft.com/office/officeart/2005/8/layout/chart3"/>
    <dgm:cxn modelId="{5AF7655A-3A96-4BE7-AF46-E5416D09DDEC}" type="presOf" srcId="{931EA706-A2C6-43FE-A627-7DE8A1BB1DC6}" destId="{8ECC62A8-F635-4787-9EA8-807E5C8D65D4}" srcOrd="1" destOrd="0" presId="urn:microsoft.com/office/officeart/2005/8/layout/chart3"/>
    <dgm:cxn modelId="{3E1DACFA-03B6-4A9D-9C2B-8C687CA74A61}" type="presOf" srcId="{830F4A1D-39C6-48D1-B7E0-11C9D45775D3}" destId="{E6696EE9-E780-452A-B7C3-C2AC527517BA}" srcOrd="0" destOrd="0" presId="urn:microsoft.com/office/officeart/2005/8/layout/chart3"/>
    <dgm:cxn modelId="{EB27BCF9-C2AF-49C5-A334-05E66A1C2D88}" type="presOf" srcId="{14F134E7-87E1-4AAB-9785-663C4E3C7896}" destId="{1C17007C-F469-4F7B-B00E-4C6C89E8473A}" srcOrd="0" destOrd="0" presId="urn:microsoft.com/office/officeart/2005/8/layout/chart3"/>
    <dgm:cxn modelId="{377AF5C1-EC42-4E27-8BA7-066D630E21EB}" type="presOf" srcId="{830F4A1D-39C6-48D1-B7E0-11C9D45775D3}" destId="{2043F396-4E34-4184-B5AA-2C13E1D17B30}" srcOrd="1" destOrd="0" presId="urn:microsoft.com/office/officeart/2005/8/layout/chart3"/>
    <dgm:cxn modelId="{31506B47-8376-4EC2-87DE-1A21BBD9CC9A}" srcId="{14F134E7-87E1-4AAB-9785-663C4E3C7896}" destId="{5C67E09F-49C0-4ADD-841F-B74A6A0B80E9}" srcOrd="0" destOrd="0" parTransId="{2DFCA7B6-78AA-4E0D-AD02-CE35F102FE31}" sibTransId="{9CA4346B-7365-4E8A-A6E2-EBDAC5A22BC3}"/>
    <dgm:cxn modelId="{1F7B2F78-92CE-40D1-8EE0-0E447CA38D63}" type="presOf" srcId="{5C67E09F-49C0-4ADD-841F-B74A6A0B80E9}" destId="{2A246983-81B3-48AD-985E-F803B4D184E0}" srcOrd="1" destOrd="0" presId="urn:microsoft.com/office/officeart/2005/8/layout/chart3"/>
    <dgm:cxn modelId="{D576D0DC-322C-4F7E-88F9-DA6DC40D5FBD}" srcId="{14F134E7-87E1-4AAB-9785-663C4E3C7896}" destId="{D4D153C7-5F8C-4178-83E4-55E051D8837B}" srcOrd="2" destOrd="0" parTransId="{DF6D5046-0858-4D25-ABEF-F7F62C06DEB9}" sibTransId="{31170EE6-43F0-4924-9EA8-631C67244A0C}"/>
    <dgm:cxn modelId="{B8D0C798-ED8B-449A-A06D-5309405EFF56}" type="presOf" srcId="{931EA706-A2C6-43FE-A627-7DE8A1BB1DC6}" destId="{8CC2B5E4-D194-4DB4-A492-600AB9ACBEFF}" srcOrd="0" destOrd="0" presId="urn:microsoft.com/office/officeart/2005/8/layout/chart3"/>
    <dgm:cxn modelId="{8A8F0242-5660-49A1-A28A-AA8C931E7FCD}" type="presParOf" srcId="{1C17007C-F469-4F7B-B00E-4C6C89E8473A}" destId="{37F8DA48-3813-43AF-B91B-E48A00935963}" srcOrd="0" destOrd="0" presId="urn:microsoft.com/office/officeart/2005/8/layout/chart3"/>
    <dgm:cxn modelId="{D4081FEC-3545-4257-A6BE-0183FA544BA1}" type="presParOf" srcId="{1C17007C-F469-4F7B-B00E-4C6C89E8473A}" destId="{2A246983-81B3-48AD-985E-F803B4D184E0}" srcOrd="1" destOrd="0" presId="urn:microsoft.com/office/officeart/2005/8/layout/chart3"/>
    <dgm:cxn modelId="{7001653D-D525-4108-AE7D-58984FB13CE2}" type="presParOf" srcId="{1C17007C-F469-4F7B-B00E-4C6C89E8473A}" destId="{E6696EE9-E780-452A-B7C3-C2AC527517BA}" srcOrd="2" destOrd="0" presId="urn:microsoft.com/office/officeart/2005/8/layout/chart3"/>
    <dgm:cxn modelId="{635A5A7E-D2E8-4B7A-B66B-A44ADEFFD583}" type="presParOf" srcId="{1C17007C-F469-4F7B-B00E-4C6C89E8473A}" destId="{2043F396-4E34-4184-B5AA-2C13E1D17B30}" srcOrd="3" destOrd="0" presId="urn:microsoft.com/office/officeart/2005/8/layout/chart3"/>
    <dgm:cxn modelId="{37DF3104-81EB-4E0C-A91F-FA5C363FA0EB}" type="presParOf" srcId="{1C17007C-F469-4F7B-B00E-4C6C89E8473A}" destId="{3CF2DC4D-1C97-4C35-8544-A009319334A2}" srcOrd="4" destOrd="0" presId="urn:microsoft.com/office/officeart/2005/8/layout/chart3"/>
    <dgm:cxn modelId="{90A89358-713A-4F2A-9867-6E65A8EEE3D4}" type="presParOf" srcId="{1C17007C-F469-4F7B-B00E-4C6C89E8473A}" destId="{EC82B731-3E8B-4EAF-9BED-CCA7E6DA2074}" srcOrd="5" destOrd="0" presId="urn:microsoft.com/office/officeart/2005/8/layout/chart3"/>
    <dgm:cxn modelId="{73650716-FFFF-46F1-B98E-660015BCF3BC}" type="presParOf" srcId="{1C17007C-F469-4F7B-B00E-4C6C89E8473A}" destId="{8CC2B5E4-D194-4DB4-A492-600AB9ACBEFF}" srcOrd="6" destOrd="0" presId="urn:microsoft.com/office/officeart/2005/8/layout/chart3"/>
    <dgm:cxn modelId="{26B855A2-1E89-461B-8D72-2C4C755FE488}" type="presParOf" srcId="{1C17007C-F469-4F7B-B00E-4C6C89E8473A}" destId="{8ECC62A8-F635-4787-9EA8-807E5C8D65D4}" srcOrd="7" destOrd="0" presId="urn:microsoft.com/office/officeart/2005/8/layout/chart3"/>
    <dgm:cxn modelId="{A692290A-6284-4014-B84F-691CCBFAFC9A}" type="presParOf" srcId="{1C17007C-F469-4F7B-B00E-4C6C89E8473A}" destId="{F9B4836E-770E-486F-8B5C-69458A6C6722}" srcOrd="8" destOrd="0" presId="urn:microsoft.com/office/officeart/2005/8/layout/chart3"/>
    <dgm:cxn modelId="{5D24CDC0-6F6F-418A-BFCE-36E0C3D14241}" type="presParOf" srcId="{1C17007C-F469-4F7B-B00E-4C6C89E8473A}" destId="{76E8699F-12AE-481E-83ED-A1658E4ACA94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5C06A9-E67C-4E62-A044-5A75F502F81C}">
      <dsp:nvSpPr>
        <dsp:cNvPr id="0" name=""/>
        <dsp:cNvSpPr/>
      </dsp:nvSpPr>
      <dsp:spPr>
        <a:xfrm>
          <a:off x="0" y="636303"/>
          <a:ext cx="6096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740A9B-D0CE-4CCB-A60E-7999D7E9B278}">
      <dsp:nvSpPr>
        <dsp:cNvPr id="0" name=""/>
        <dsp:cNvSpPr/>
      </dsp:nvSpPr>
      <dsp:spPr>
        <a:xfrm>
          <a:off x="304800" y="311583"/>
          <a:ext cx="4267200" cy="6494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73000">
              <a:schemeClr val="accent5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Salvaguardar los activos</a:t>
          </a:r>
          <a:endParaRPr lang="es-ES" sz="2200" kern="1200" dirty="0"/>
        </a:p>
      </dsp:txBody>
      <dsp:txXfrm>
        <a:off x="336503" y="343286"/>
        <a:ext cx="4203794" cy="586034"/>
      </dsp:txXfrm>
    </dsp:sp>
    <dsp:sp modelId="{0D686153-F88A-41A0-81A8-82E92D382072}">
      <dsp:nvSpPr>
        <dsp:cNvPr id="0" name=""/>
        <dsp:cNvSpPr/>
      </dsp:nvSpPr>
      <dsp:spPr>
        <a:xfrm>
          <a:off x="0" y="1634223"/>
          <a:ext cx="6096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6200561"/>
              <a:satOff val="-2368"/>
              <a:lumOff val="-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483782-F0E6-4A04-B8E5-109F2EF4446D}">
      <dsp:nvSpPr>
        <dsp:cNvPr id="0" name=""/>
        <dsp:cNvSpPr/>
      </dsp:nvSpPr>
      <dsp:spPr>
        <a:xfrm>
          <a:off x="304800" y="1309503"/>
          <a:ext cx="4267200" cy="649440"/>
        </a:xfrm>
        <a:prstGeom prst="roundRect">
          <a:avLst/>
        </a:prstGeom>
        <a:gradFill rotWithShape="0">
          <a:gsLst>
            <a:gs pos="0">
              <a:schemeClr val="accent5">
                <a:hueOff val="6200561"/>
                <a:satOff val="-2368"/>
                <a:lumOff val="-719"/>
                <a:alphaOff val="0"/>
                <a:shade val="63000"/>
                <a:satMod val="110000"/>
              </a:schemeClr>
            </a:gs>
            <a:gs pos="30000">
              <a:schemeClr val="accent5">
                <a:hueOff val="6200561"/>
                <a:satOff val="-2368"/>
                <a:lumOff val="-719"/>
                <a:alphaOff val="0"/>
                <a:shade val="90000"/>
                <a:satMod val="120000"/>
              </a:schemeClr>
            </a:gs>
            <a:gs pos="45000">
              <a:schemeClr val="accent5">
                <a:hueOff val="6200561"/>
                <a:satOff val="-2368"/>
                <a:lumOff val="-719"/>
                <a:alphaOff val="0"/>
                <a:shade val="100000"/>
                <a:satMod val="128000"/>
              </a:schemeClr>
            </a:gs>
            <a:gs pos="55000">
              <a:schemeClr val="accent5">
                <a:hueOff val="6200561"/>
                <a:satOff val="-2368"/>
                <a:lumOff val="-719"/>
                <a:alphaOff val="0"/>
                <a:shade val="100000"/>
                <a:satMod val="128000"/>
              </a:schemeClr>
            </a:gs>
            <a:gs pos="73000">
              <a:schemeClr val="accent5">
                <a:hueOff val="6200561"/>
                <a:satOff val="-2368"/>
                <a:lumOff val="-719"/>
                <a:alphaOff val="0"/>
                <a:shade val="90000"/>
                <a:satMod val="120000"/>
              </a:schemeClr>
            </a:gs>
            <a:gs pos="100000">
              <a:schemeClr val="accent5">
                <a:hueOff val="6200561"/>
                <a:satOff val="-2368"/>
                <a:lumOff val="-719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Motivar a los empleados que sigan 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las políticas de la compañía</a:t>
          </a:r>
          <a:endParaRPr lang="es-ES" sz="2200" kern="1200" dirty="0"/>
        </a:p>
      </dsp:txBody>
      <dsp:txXfrm>
        <a:off x="336503" y="1341206"/>
        <a:ext cx="4203794" cy="586034"/>
      </dsp:txXfrm>
    </dsp:sp>
    <dsp:sp modelId="{80531591-29FE-4EE1-BF6D-6EB556611AB0}">
      <dsp:nvSpPr>
        <dsp:cNvPr id="0" name=""/>
        <dsp:cNvSpPr/>
      </dsp:nvSpPr>
      <dsp:spPr>
        <a:xfrm>
          <a:off x="0" y="2632143"/>
          <a:ext cx="6096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2401122"/>
              <a:satOff val="-4736"/>
              <a:lumOff val="-143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10B100-787A-480E-A5F4-373E2ED85503}">
      <dsp:nvSpPr>
        <dsp:cNvPr id="0" name=""/>
        <dsp:cNvSpPr/>
      </dsp:nvSpPr>
      <dsp:spPr>
        <a:xfrm>
          <a:off x="304800" y="2307423"/>
          <a:ext cx="4267200" cy="649440"/>
        </a:xfrm>
        <a:prstGeom prst="roundRect">
          <a:avLst/>
        </a:prstGeom>
        <a:gradFill rotWithShape="0">
          <a:gsLst>
            <a:gs pos="0">
              <a:schemeClr val="accent5">
                <a:hueOff val="12401122"/>
                <a:satOff val="-4736"/>
                <a:lumOff val="-1438"/>
                <a:alphaOff val="0"/>
                <a:shade val="63000"/>
                <a:satMod val="110000"/>
              </a:schemeClr>
            </a:gs>
            <a:gs pos="30000">
              <a:schemeClr val="accent5">
                <a:hueOff val="12401122"/>
                <a:satOff val="-4736"/>
                <a:lumOff val="-1438"/>
                <a:alphaOff val="0"/>
                <a:shade val="90000"/>
                <a:satMod val="120000"/>
              </a:schemeClr>
            </a:gs>
            <a:gs pos="45000">
              <a:schemeClr val="accent5">
                <a:hueOff val="12401122"/>
                <a:satOff val="-4736"/>
                <a:lumOff val="-1438"/>
                <a:alphaOff val="0"/>
                <a:shade val="100000"/>
                <a:satMod val="128000"/>
              </a:schemeClr>
            </a:gs>
            <a:gs pos="55000">
              <a:schemeClr val="accent5">
                <a:hueOff val="12401122"/>
                <a:satOff val="-4736"/>
                <a:lumOff val="-1438"/>
                <a:alphaOff val="0"/>
                <a:shade val="100000"/>
                <a:satMod val="128000"/>
              </a:schemeClr>
            </a:gs>
            <a:gs pos="73000">
              <a:schemeClr val="accent5">
                <a:hueOff val="12401122"/>
                <a:satOff val="-4736"/>
                <a:lumOff val="-1438"/>
                <a:alphaOff val="0"/>
                <a:shade val="90000"/>
                <a:satMod val="120000"/>
              </a:schemeClr>
            </a:gs>
            <a:gs pos="100000">
              <a:schemeClr val="accent5">
                <a:hueOff val="12401122"/>
                <a:satOff val="-4736"/>
                <a:lumOff val="-1438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Promover la eficiencia operativa</a:t>
          </a:r>
          <a:endParaRPr lang="es-ES" sz="2200" kern="1200" dirty="0"/>
        </a:p>
      </dsp:txBody>
      <dsp:txXfrm>
        <a:off x="336503" y="2339126"/>
        <a:ext cx="4203794" cy="586034"/>
      </dsp:txXfrm>
    </dsp:sp>
    <dsp:sp modelId="{4E88ABD1-380A-4B90-94CC-69A184EAE8D5}">
      <dsp:nvSpPr>
        <dsp:cNvPr id="0" name=""/>
        <dsp:cNvSpPr/>
      </dsp:nvSpPr>
      <dsp:spPr>
        <a:xfrm>
          <a:off x="0" y="3630064"/>
          <a:ext cx="6096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8601683"/>
              <a:satOff val="-7104"/>
              <a:lumOff val="-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F7AD70-10D0-405C-8411-AB0BDDA9E32F}">
      <dsp:nvSpPr>
        <dsp:cNvPr id="0" name=""/>
        <dsp:cNvSpPr/>
      </dsp:nvSpPr>
      <dsp:spPr>
        <a:xfrm>
          <a:off x="304800" y="3305344"/>
          <a:ext cx="4267200" cy="649440"/>
        </a:xfrm>
        <a:prstGeom prst="roundRect">
          <a:avLst/>
        </a:prstGeom>
        <a:gradFill rotWithShape="0">
          <a:gsLst>
            <a:gs pos="0">
              <a:schemeClr val="accent5">
                <a:hueOff val="18601683"/>
                <a:satOff val="-7104"/>
                <a:lumOff val="-2157"/>
                <a:alphaOff val="0"/>
                <a:shade val="63000"/>
                <a:satMod val="110000"/>
              </a:schemeClr>
            </a:gs>
            <a:gs pos="30000">
              <a:schemeClr val="accent5">
                <a:hueOff val="18601683"/>
                <a:satOff val="-7104"/>
                <a:lumOff val="-2157"/>
                <a:alphaOff val="0"/>
                <a:shade val="90000"/>
                <a:satMod val="120000"/>
              </a:schemeClr>
            </a:gs>
            <a:gs pos="45000">
              <a:schemeClr val="accent5">
                <a:hueOff val="18601683"/>
                <a:satOff val="-7104"/>
                <a:lumOff val="-2157"/>
                <a:alphaOff val="0"/>
                <a:shade val="100000"/>
                <a:satMod val="128000"/>
              </a:schemeClr>
            </a:gs>
            <a:gs pos="55000">
              <a:schemeClr val="accent5">
                <a:hueOff val="18601683"/>
                <a:satOff val="-7104"/>
                <a:lumOff val="-2157"/>
                <a:alphaOff val="0"/>
                <a:shade val="100000"/>
                <a:satMod val="128000"/>
              </a:schemeClr>
            </a:gs>
            <a:gs pos="73000">
              <a:schemeClr val="accent5">
                <a:hueOff val="18601683"/>
                <a:satOff val="-7104"/>
                <a:lumOff val="-2157"/>
                <a:alphaOff val="0"/>
                <a:shade val="90000"/>
                <a:satMod val="120000"/>
              </a:schemeClr>
            </a:gs>
            <a:gs pos="100000">
              <a:schemeClr val="accent5">
                <a:hueOff val="18601683"/>
                <a:satOff val="-7104"/>
                <a:lumOff val="-2157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Asegurar registros contables </a:t>
          </a:r>
          <a:endParaRPr lang="es-ES" sz="2200" kern="1200" dirty="0"/>
        </a:p>
      </dsp:txBody>
      <dsp:txXfrm>
        <a:off x="336503" y="3337047"/>
        <a:ext cx="4203794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64393-EB17-4F2C-A75D-3B2DF0A21D45}">
      <dsp:nvSpPr>
        <dsp:cNvPr id="0" name=""/>
        <dsp:cNvSpPr/>
      </dsp:nvSpPr>
      <dsp:spPr>
        <a:xfrm>
          <a:off x="0" y="0"/>
          <a:ext cx="6431754" cy="8943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Personal competente, confiable y con éticas</a:t>
          </a:r>
          <a:endParaRPr lang="es-ES" sz="2500" kern="1200" dirty="0"/>
        </a:p>
      </dsp:txBody>
      <dsp:txXfrm>
        <a:off x="26194" y="26194"/>
        <a:ext cx="5362055" cy="841951"/>
      </dsp:txXfrm>
    </dsp:sp>
    <dsp:sp modelId="{5BF6F9F9-3822-46BC-9B7B-46FF765DFBB1}">
      <dsp:nvSpPr>
        <dsp:cNvPr id="0" name=""/>
        <dsp:cNvSpPr/>
      </dsp:nvSpPr>
      <dsp:spPr>
        <a:xfrm>
          <a:off x="480293" y="1018553"/>
          <a:ext cx="6431754" cy="894339"/>
        </a:xfrm>
        <a:prstGeom prst="roundRect">
          <a:avLst>
            <a:gd name="adj" fmla="val 10000"/>
          </a:avLst>
        </a:prstGeom>
        <a:solidFill>
          <a:schemeClr val="accent5">
            <a:hueOff val="4650421"/>
            <a:satOff val="-1776"/>
            <a:lumOff val="-53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Asignación de responsabilidades</a:t>
          </a:r>
          <a:endParaRPr lang="es-ES" sz="2500" kern="1200" dirty="0"/>
        </a:p>
      </dsp:txBody>
      <dsp:txXfrm>
        <a:off x="506487" y="1044747"/>
        <a:ext cx="5317752" cy="841951"/>
      </dsp:txXfrm>
    </dsp:sp>
    <dsp:sp modelId="{BD06254A-869F-468E-9AA8-2E308E5F3B5A}">
      <dsp:nvSpPr>
        <dsp:cNvPr id="0" name=""/>
        <dsp:cNvSpPr/>
      </dsp:nvSpPr>
      <dsp:spPr>
        <a:xfrm>
          <a:off x="960586" y="2037106"/>
          <a:ext cx="6431754" cy="894339"/>
        </a:xfrm>
        <a:prstGeom prst="roundRect">
          <a:avLst>
            <a:gd name="adj" fmla="val 10000"/>
          </a:avLst>
        </a:prstGeom>
        <a:solidFill>
          <a:schemeClr val="accent5">
            <a:hueOff val="9300841"/>
            <a:satOff val="-3552"/>
            <a:lumOff val="-107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Separación de responsabilidades</a:t>
          </a:r>
          <a:endParaRPr lang="es-ES" sz="2500" kern="1200" dirty="0"/>
        </a:p>
      </dsp:txBody>
      <dsp:txXfrm>
        <a:off x="986780" y="2063300"/>
        <a:ext cx="5317752" cy="841951"/>
      </dsp:txXfrm>
    </dsp:sp>
    <dsp:sp modelId="{CF1CEC84-FDC6-49BB-AEBB-CB91AA64E298}">
      <dsp:nvSpPr>
        <dsp:cNvPr id="0" name=""/>
        <dsp:cNvSpPr/>
      </dsp:nvSpPr>
      <dsp:spPr>
        <a:xfrm>
          <a:off x="1440880" y="3055659"/>
          <a:ext cx="6431754" cy="894339"/>
        </a:xfrm>
        <a:prstGeom prst="roundRect">
          <a:avLst>
            <a:gd name="adj" fmla="val 10000"/>
          </a:avLst>
        </a:prstGeom>
        <a:solidFill>
          <a:schemeClr val="accent5">
            <a:hueOff val="13951262"/>
            <a:satOff val="-5328"/>
            <a:lumOff val="-161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Auditorias</a:t>
          </a:r>
          <a:endParaRPr lang="es-ES" sz="2500" kern="1200" dirty="0"/>
        </a:p>
      </dsp:txBody>
      <dsp:txXfrm>
        <a:off x="1467074" y="3081853"/>
        <a:ext cx="5317752" cy="841951"/>
      </dsp:txXfrm>
    </dsp:sp>
    <dsp:sp modelId="{12764F1E-A1A6-4553-8DE6-7E1DE68C0DDA}">
      <dsp:nvSpPr>
        <dsp:cNvPr id="0" name=""/>
        <dsp:cNvSpPr/>
      </dsp:nvSpPr>
      <dsp:spPr>
        <a:xfrm>
          <a:off x="1921173" y="4074212"/>
          <a:ext cx="6431754" cy="894339"/>
        </a:xfrm>
        <a:prstGeom prst="roundRect">
          <a:avLst>
            <a:gd name="adj" fmla="val 10000"/>
          </a:avLst>
        </a:prstGeom>
        <a:solidFill>
          <a:schemeClr val="accent5">
            <a:hueOff val="18601683"/>
            <a:satOff val="-7104"/>
            <a:lumOff val="-215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Documentos</a:t>
          </a:r>
          <a:endParaRPr lang="es-ES" sz="2500" kern="1200" dirty="0"/>
        </a:p>
      </dsp:txBody>
      <dsp:txXfrm>
        <a:off x="1947367" y="4100406"/>
        <a:ext cx="5317752" cy="841951"/>
      </dsp:txXfrm>
    </dsp:sp>
    <dsp:sp modelId="{40F2EFE6-4C6E-47C6-8A85-C0E5A0CA647D}">
      <dsp:nvSpPr>
        <dsp:cNvPr id="0" name=""/>
        <dsp:cNvSpPr/>
      </dsp:nvSpPr>
      <dsp:spPr>
        <a:xfrm>
          <a:off x="5850433" y="653364"/>
          <a:ext cx="581320" cy="58132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/>
        </a:p>
      </dsp:txBody>
      <dsp:txXfrm>
        <a:off x="5981230" y="653364"/>
        <a:ext cx="319726" cy="437443"/>
      </dsp:txXfrm>
    </dsp:sp>
    <dsp:sp modelId="{1F3E9B31-B26A-42EE-8236-107AD3290DEC}">
      <dsp:nvSpPr>
        <dsp:cNvPr id="0" name=""/>
        <dsp:cNvSpPr/>
      </dsp:nvSpPr>
      <dsp:spPr>
        <a:xfrm>
          <a:off x="6330727" y="1671917"/>
          <a:ext cx="581320" cy="58132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6312251"/>
            <a:satOff val="-1954"/>
            <a:lumOff val="-193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/>
        </a:p>
      </dsp:txBody>
      <dsp:txXfrm>
        <a:off x="6461524" y="1671917"/>
        <a:ext cx="319726" cy="437443"/>
      </dsp:txXfrm>
    </dsp:sp>
    <dsp:sp modelId="{00E25979-BF3F-4495-862D-DE8BD72B1DBE}">
      <dsp:nvSpPr>
        <dsp:cNvPr id="0" name=""/>
        <dsp:cNvSpPr/>
      </dsp:nvSpPr>
      <dsp:spPr>
        <a:xfrm>
          <a:off x="6811020" y="2675565"/>
          <a:ext cx="581320" cy="58132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2624502"/>
            <a:satOff val="-3908"/>
            <a:lumOff val="-386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/>
        </a:p>
      </dsp:txBody>
      <dsp:txXfrm>
        <a:off x="6941817" y="2675565"/>
        <a:ext cx="319726" cy="437443"/>
      </dsp:txXfrm>
    </dsp:sp>
    <dsp:sp modelId="{81E66B97-772F-4A2B-BDFA-57A12890C579}">
      <dsp:nvSpPr>
        <dsp:cNvPr id="0" name=""/>
        <dsp:cNvSpPr/>
      </dsp:nvSpPr>
      <dsp:spPr>
        <a:xfrm>
          <a:off x="7291314" y="3704055"/>
          <a:ext cx="581320" cy="58132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8936753"/>
            <a:satOff val="-5862"/>
            <a:lumOff val="-579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/>
        </a:p>
      </dsp:txBody>
      <dsp:txXfrm>
        <a:off x="7422111" y="3704055"/>
        <a:ext cx="319726" cy="4374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F8DA48-3813-43AF-B91B-E48A00935963}">
      <dsp:nvSpPr>
        <dsp:cNvPr id="0" name=""/>
        <dsp:cNvSpPr/>
      </dsp:nvSpPr>
      <dsp:spPr>
        <a:xfrm>
          <a:off x="1999124" y="326294"/>
          <a:ext cx="4587240" cy="4587240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7150" dist="38100" dir="5400000" algn="br" rotWithShape="0">
            <a:srgbClr val="000000">
              <a:alpha val="57000"/>
            </a:srgbClr>
          </a:outerShdw>
        </a:effectLst>
        <a:scene3d>
          <a:camera prst="orthographicFront">
            <a:rot lat="0" lon="0" rev="0"/>
          </a:camera>
          <a:lightRig rig="twoPt" dir="t">
            <a:rot lat="0" lon="0" rev="1800000"/>
          </a:lightRig>
        </a:scene3d>
        <a:sp3d>
          <a:bevelT w="444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Registro de firmas</a:t>
          </a:r>
          <a:endParaRPr lang="es-ES" sz="1900" kern="1200" dirty="0"/>
        </a:p>
      </dsp:txBody>
      <dsp:txXfrm>
        <a:off x="4350631" y="1011650"/>
        <a:ext cx="1556385" cy="1064895"/>
      </dsp:txXfrm>
    </dsp:sp>
    <dsp:sp modelId="{E6696EE9-E780-452A-B7C3-C2AC527517BA}">
      <dsp:nvSpPr>
        <dsp:cNvPr id="0" name=""/>
        <dsp:cNvSpPr/>
      </dsp:nvSpPr>
      <dsp:spPr>
        <a:xfrm>
          <a:off x="1838571" y="547465"/>
          <a:ext cx="4587240" cy="4587240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7150" dist="38100" dir="5400000" algn="br" rotWithShape="0">
            <a:srgbClr val="000000">
              <a:alpha val="57000"/>
            </a:srgbClr>
          </a:outerShdw>
        </a:effectLst>
        <a:scene3d>
          <a:camera prst="orthographicFront">
            <a:rot lat="0" lon="0" rev="0"/>
          </a:camera>
          <a:lightRig rig="twoPt" dir="t">
            <a:rot lat="0" lon="0" rev="1800000"/>
          </a:lightRig>
        </a:scene3d>
        <a:sp3d>
          <a:bevelT w="444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Comprobante de deposito</a:t>
          </a:r>
          <a:endParaRPr lang="es-ES" sz="1900" kern="1200" dirty="0"/>
        </a:p>
      </dsp:txBody>
      <dsp:txXfrm>
        <a:off x="4836660" y="2622645"/>
        <a:ext cx="1365250" cy="1152271"/>
      </dsp:txXfrm>
    </dsp:sp>
    <dsp:sp modelId="{3CF2DC4D-1C97-4C35-8544-A009319334A2}">
      <dsp:nvSpPr>
        <dsp:cNvPr id="0" name=""/>
        <dsp:cNvSpPr/>
      </dsp:nvSpPr>
      <dsp:spPr>
        <a:xfrm>
          <a:off x="1838571" y="547465"/>
          <a:ext cx="4587240" cy="4587240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73000">
              <a:schemeClr val="accent4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7150" dist="38100" dir="5400000" algn="br" rotWithShape="0">
            <a:srgbClr val="000000">
              <a:alpha val="57000"/>
            </a:srgbClr>
          </a:outerShdw>
        </a:effectLst>
        <a:scene3d>
          <a:camera prst="orthographicFront">
            <a:rot lat="0" lon="0" rev="0"/>
          </a:camera>
          <a:lightRig rig="twoPt" dir="t">
            <a:rot lat="0" lon="0" rev="1800000"/>
          </a:lightRig>
        </a:scene3d>
        <a:sp3d>
          <a:bevelT w="444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Cheques</a:t>
          </a:r>
          <a:endParaRPr lang="es-ES" sz="1900" kern="1200" dirty="0"/>
        </a:p>
      </dsp:txBody>
      <dsp:txXfrm>
        <a:off x="3313041" y="3987895"/>
        <a:ext cx="1638300" cy="982980"/>
      </dsp:txXfrm>
    </dsp:sp>
    <dsp:sp modelId="{8CC2B5E4-D194-4DB4-A492-600AB9ACBEFF}">
      <dsp:nvSpPr>
        <dsp:cNvPr id="0" name=""/>
        <dsp:cNvSpPr/>
      </dsp:nvSpPr>
      <dsp:spPr>
        <a:xfrm>
          <a:off x="1838571" y="547465"/>
          <a:ext cx="4587240" cy="4587240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73000">
              <a:schemeClr val="accent5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7150" dist="38100" dir="5400000" algn="br" rotWithShape="0">
            <a:srgbClr val="000000">
              <a:alpha val="57000"/>
            </a:srgbClr>
          </a:outerShdw>
        </a:effectLst>
        <a:scene3d>
          <a:camera prst="orthographicFront">
            <a:rot lat="0" lon="0" rev="0"/>
          </a:camera>
          <a:lightRig rig="twoPt" dir="t">
            <a:rot lat="0" lon="0" rev="1800000"/>
          </a:lightRig>
        </a:scene3d>
        <a:sp3d>
          <a:bevelT w="444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Estado de cuentas bancarias</a:t>
          </a:r>
          <a:endParaRPr lang="es-ES" sz="1900" kern="1200" dirty="0"/>
        </a:p>
      </dsp:txBody>
      <dsp:txXfrm>
        <a:off x="2057011" y="2622645"/>
        <a:ext cx="1365250" cy="1152271"/>
      </dsp:txXfrm>
    </dsp:sp>
    <dsp:sp modelId="{F9B4836E-770E-486F-8B5C-69458A6C6722}">
      <dsp:nvSpPr>
        <dsp:cNvPr id="0" name=""/>
        <dsp:cNvSpPr/>
      </dsp:nvSpPr>
      <dsp:spPr>
        <a:xfrm>
          <a:off x="1838571" y="547465"/>
          <a:ext cx="4587240" cy="4587240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45000">
              <a:schemeClr val="accent6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73000">
              <a:schemeClr val="accent6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7150" dist="38100" dir="5400000" algn="br" rotWithShape="0">
            <a:srgbClr val="000000">
              <a:alpha val="57000"/>
            </a:srgbClr>
          </a:outerShdw>
        </a:effectLst>
        <a:scene3d>
          <a:camera prst="orthographicFront">
            <a:rot lat="0" lon="0" rev="0"/>
          </a:camera>
          <a:lightRig rig="twoPt" dir="t">
            <a:rot lat="0" lon="0" rev="1800000"/>
          </a:lightRig>
        </a:scene3d>
        <a:sp3d>
          <a:bevelT w="444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Conciliación bancaria</a:t>
          </a:r>
          <a:endParaRPr lang="es-ES" sz="1900" kern="1200" dirty="0"/>
        </a:p>
      </dsp:txBody>
      <dsp:txXfrm>
        <a:off x="2507543" y="1246473"/>
        <a:ext cx="1556385" cy="1064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282D0113-A6DC-47CC-8E68-8D4F96117261}" type="datetimeFigureOut">
              <a:rPr lang="es-ES" smtClean="0"/>
              <a:pPr/>
              <a:t>24/08/2014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0849BCF8-ED0C-4486-B536-4B2A7A6C1CCE}" type="slidenum">
              <a:rPr lang="es-ES" smtClean="0"/>
              <a:pPr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Efectivo y equivalente de efectivo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79148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Sistema de caja chica y registro contable</a:t>
            </a:r>
            <a:endParaRPr lang="es-ES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3433" y="1887310"/>
            <a:ext cx="4022160" cy="351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8917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908720"/>
            <a:ext cx="9034463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69502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650" y="692697"/>
            <a:ext cx="8139113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26121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8039"/>
            <a:ext cx="786887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1417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65400" y="2780928"/>
            <a:ext cx="4013200" cy="72008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dirty="0" smtClean="0"/>
              <a:t>Responsabilidad de un administrador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dirty="0" smtClean="0"/>
              <a:t>Los propietarios fijan las metas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3111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Control interno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936147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Para que el control interno</a:t>
            </a:r>
            <a:endParaRPr lang="es-ES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xmlns="" val="3112395730"/>
              </p:ext>
            </p:extLst>
          </p:nvPr>
        </p:nvGraphicFramePr>
        <p:xfrm>
          <a:off x="1619672" y="1484784"/>
          <a:ext cx="6096000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03144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¿Qué tan importante es el control interno?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1187624" y="2420888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Control Interno La importancia del control interno es tal que en el 1977 el Congreso de los Estados Unidos creo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Foreign</a:t>
            </a:r>
            <a:r>
              <a:rPr lang="es-ES" dirty="0" smtClean="0"/>
              <a:t> </a:t>
            </a:r>
            <a:r>
              <a:rPr lang="es-ES" dirty="0" err="1" smtClean="0"/>
              <a:t>Corrupt</a:t>
            </a:r>
            <a:r>
              <a:rPr lang="es-ES" dirty="0" smtClean="0"/>
              <a:t> </a:t>
            </a:r>
            <a:r>
              <a:rPr lang="es-ES" dirty="0" err="1" smtClean="0"/>
              <a:t>Practice</a:t>
            </a:r>
            <a:r>
              <a:rPr lang="es-ES" dirty="0" smtClean="0"/>
              <a:t> </a:t>
            </a:r>
            <a:r>
              <a:rPr lang="es-ES" dirty="0" err="1" smtClean="0"/>
              <a:t>Act</a:t>
            </a:r>
            <a:r>
              <a:rPr lang="es-ES" dirty="0" smtClean="0"/>
              <a:t> que requiere que todas las compañías estadounidenses mantengan un sistema de control interno adecuada.</a:t>
            </a:r>
          </a:p>
          <a:p>
            <a:endParaRPr lang="es-ES" dirty="0"/>
          </a:p>
          <a:p>
            <a:r>
              <a:rPr lang="es-ES" dirty="0" smtClean="0"/>
              <a:t> La Comisión Nacional en Reportes Fraudulentos concluyo que todas las corporaciones que son publicas tienen que mantener un sistema de control interno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141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ley </a:t>
            </a:r>
            <a:r>
              <a:rPr lang="es-ES" dirty="0" err="1" smtClean="0"/>
              <a:t>Sarbanex-Oxley</a:t>
            </a:r>
            <a:r>
              <a:rPr lang="es-ES" dirty="0" smtClean="0"/>
              <a:t> (SOX)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1115616" y="2420888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dirty="0" smtClean="0"/>
              <a:t>Emitir un informe de control interno, y un auditor externo debe evaluar.</a:t>
            </a:r>
          </a:p>
          <a:p>
            <a:pPr marL="342900" indent="-342900">
              <a:buAutoNum type="arabicPeriod"/>
            </a:pPr>
            <a:r>
              <a:rPr lang="es-ES" dirty="0" smtClean="0"/>
              <a:t>Un nuevo cuerpo, </a:t>
            </a:r>
            <a:r>
              <a:rPr lang="es-ES" dirty="0" err="1" smtClean="0"/>
              <a:t>public</a:t>
            </a:r>
            <a:r>
              <a:rPr lang="es-ES" dirty="0" smtClean="0"/>
              <a:t> Company </a:t>
            </a:r>
            <a:r>
              <a:rPr lang="es-ES" dirty="0" err="1" smtClean="0"/>
              <a:t>Accounting</a:t>
            </a:r>
            <a:r>
              <a:rPr lang="es-ES" dirty="0" smtClean="0"/>
              <a:t> </a:t>
            </a:r>
            <a:r>
              <a:rPr lang="es-ES" dirty="0" err="1" smtClean="0"/>
              <a:t>Oversight</a:t>
            </a:r>
            <a:r>
              <a:rPr lang="es-ES" dirty="0" smtClean="0"/>
              <a:t> </a:t>
            </a:r>
            <a:r>
              <a:rPr lang="es-ES" dirty="0" err="1" smtClean="0"/>
              <a:t>Board</a:t>
            </a:r>
            <a:r>
              <a:rPr lang="es-ES" dirty="0" smtClean="0"/>
              <a:t>, vigilar el trabajo de los auditores </a:t>
            </a:r>
          </a:p>
          <a:p>
            <a:pPr marL="342900" indent="-342900">
              <a:buAutoNum type="arabicPeriod"/>
            </a:pPr>
            <a:r>
              <a:rPr lang="es-ES" dirty="0" smtClean="0"/>
              <a:t>Las firmas contables no pueden auditar a un cliente publico, si brinda ciertos servicios de consultoría al mismo cliente.</a:t>
            </a:r>
          </a:p>
          <a:p>
            <a:pPr marL="342900" indent="-342900">
              <a:buAutoNum type="arabicPeriod"/>
            </a:pPr>
            <a:r>
              <a:rPr lang="es-ES" dirty="0" smtClean="0"/>
              <a:t>Sanciones al no acatar lo anterior: 25 años de prisión para fraudes con valores bursátiles , 20 años para un ejecutivo que suscriba estados financieros falsos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872049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Procedimientos de control interno </a:t>
            </a:r>
            <a:endParaRPr lang="es-ES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xmlns="" val="145567645"/>
              </p:ext>
            </p:extLst>
          </p:nvPr>
        </p:nvGraphicFramePr>
        <p:xfrm>
          <a:off x="467544" y="1340768"/>
          <a:ext cx="835292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005473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cuenta bancaria como instrumento de control</a:t>
            </a:r>
            <a:endParaRPr lang="es-ES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xmlns="" val="29309535"/>
              </p:ext>
            </p:extLst>
          </p:nvPr>
        </p:nvGraphicFramePr>
        <p:xfrm>
          <a:off x="179512" y="1397000"/>
          <a:ext cx="8424936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5795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7329510" cy="4730204"/>
          </a:xfrm>
        </p:spPr>
        <p:txBody>
          <a:bodyPr>
            <a:normAutofit/>
          </a:bodyPr>
          <a:lstStyle/>
          <a:p>
            <a:r>
              <a:rPr lang="es-ES" dirty="0" smtClean="0"/>
              <a:t>Efectivo en caja: Es un activo circulante, el de mayor liquidez con el que cuenta una organización para cubrir sus inmediatas obligaciones.</a:t>
            </a:r>
          </a:p>
          <a:p>
            <a:endParaRPr lang="es-ES" dirty="0" smtClean="0"/>
          </a:p>
          <a:p>
            <a:r>
              <a:rPr lang="es-ES" dirty="0" smtClean="0"/>
              <a:t>•Dinero de curso legal, propiedad de la empresa.</a:t>
            </a:r>
          </a:p>
          <a:p>
            <a:r>
              <a:rPr lang="es-ES" dirty="0" smtClean="0"/>
              <a:t>•Depósitos realizados en los bancos.</a:t>
            </a:r>
          </a:p>
          <a:p>
            <a:r>
              <a:rPr lang="es-ES" dirty="0" smtClean="0"/>
              <a:t>•Instrumentos de crédito de cobranza inmediata</a:t>
            </a:r>
          </a:p>
          <a:p>
            <a:r>
              <a:rPr lang="es-ES" dirty="0" smtClean="0"/>
              <a:t>•Divisas.</a:t>
            </a:r>
          </a:p>
          <a:p>
            <a:endParaRPr lang="es-ES" dirty="0" smtClean="0"/>
          </a:p>
          <a:p>
            <a:r>
              <a:rPr lang="es-ES" dirty="0" smtClean="0"/>
              <a:t>Caja general:</a:t>
            </a:r>
          </a:p>
          <a:p>
            <a:r>
              <a:rPr lang="es-ES" dirty="0" smtClean="0"/>
              <a:t>Activo circulante disponible que representa el dinero efectivo que tiene la empresa para efectuar sus pagos.</a:t>
            </a:r>
          </a:p>
          <a:p>
            <a:r>
              <a:rPr lang="es-ES" dirty="0" smtClean="0"/>
              <a:t>Además otra responsabilidad del área de caja es llevar un control del movimiento de dinero depositado en las instalaciones bancarias que se hacen a través de la empresa.</a:t>
            </a:r>
          </a:p>
          <a:p>
            <a:r>
              <a:rPr lang="es-ES" dirty="0" smtClean="0"/>
              <a:t>Caja chica: consiste en el fondo fijo que la empresa crea de acuerdo a sus requerimientos. Por medio de esta se realizan los gastos menores que no ameritan elaboración de un cheque.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4258816" cy="923702"/>
          </a:xfrm>
        </p:spPr>
        <p:txBody>
          <a:bodyPr/>
          <a:lstStyle/>
          <a:p>
            <a:r>
              <a:rPr lang="es-ES" dirty="0" smtClean="0"/>
              <a:t>Efectivo y equivalente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7462389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cheque</a:t>
            </a:r>
            <a:endParaRPr lang="es-E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7359575" cy="3785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65438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4600" y="332656"/>
            <a:ext cx="4114800" cy="701040"/>
          </a:xfrm>
        </p:spPr>
        <p:txBody>
          <a:bodyPr/>
          <a:lstStyle/>
          <a:p>
            <a:r>
              <a:rPr lang="es-ES" dirty="0" smtClean="0"/>
              <a:t>Estado de cuenta bancario</a:t>
            </a:r>
            <a:endParaRPr lang="es-ES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714488"/>
            <a:ext cx="7963799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85753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Conciliación bancaria </a:t>
            </a: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7036210" cy="394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969034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28596" y="1142984"/>
            <a:ext cx="821537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 smtClean="0">
                <a:solidFill>
                  <a:schemeClr val="accent3">
                    <a:lumMod val="75000"/>
                  </a:schemeClr>
                </a:solidFill>
              </a:rPr>
              <a:t>Control interno en efectivo</a:t>
            </a:r>
          </a:p>
          <a:p>
            <a:endParaRPr lang="es-CR" sz="2400" dirty="0" smtClean="0"/>
          </a:p>
          <a:p>
            <a:r>
              <a:rPr lang="es-CR" sz="2400" dirty="0" smtClean="0"/>
              <a:t>Lo constituye una serie de procedimientos bien establecidos con el propósito de monitorear todas las actividades de la empresa que puedan afectar el manejo de efectivo.</a:t>
            </a:r>
          </a:p>
          <a:p>
            <a:endParaRPr lang="es-CR" sz="2400" dirty="0" smtClean="0"/>
          </a:p>
          <a:p>
            <a:pPr>
              <a:buFont typeface="Arial" pitchFamily="34" charset="0"/>
              <a:buChar char="•"/>
            </a:pPr>
            <a:r>
              <a:rPr lang="es-CR" sz="2400" dirty="0" smtClean="0"/>
              <a:t>Medidas de control interno para caja general </a:t>
            </a:r>
          </a:p>
          <a:p>
            <a:pPr>
              <a:buFont typeface="Arial" pitchFamily="34" charset="0"/>
              <a:buChar char="•"/>
            </a:pPr>
            <a:r>
              <a:rPr lang="es-CR" sz="2400" dirty="0" smtClean="0"/>
              <a:t>Medidas de control interno para caja chica</a:t>
            </a:r>
            <a:endParaRPr lang="es-CR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85918" y="1443840"/>
            <a:ext cx="50720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Los principales aspectos legales que regulan el Efectivo y sus equivalentes están definidos por las siguientes leyes:</a:t>
            </a:r>
          </a:p>
          <a:p>
            <a:pPr algn="just"/>
            <a:endParaRPr lang="es-E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/>
              <a:t>Código de Comercio: </a:t>
            </a:r>
          </a:p>
          <a:p>
            <a:pPr algn="just"/>
            <a:r>
              <a:rPr lang="es-ES" dirty="0" smtClean="0"/>
              <a:t>En los artículos (793-820). (Art. 677-684).</a:t>
            </a:r>
          </a:p>
          <a:p>
            <a:pPr algn="just"/>
            <a:endParaRPr lang="es-E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/>
              <a:t>Código Tributario:</a:t>
            </a:r>
          </a:p>
          <a:p>
            <a:pPr algn="just"/>
            <a:r>
              <a:rPr lang="es-ES" dirty="0" smtClean="0"/>
              <a:t>(art.159).</a:t>
            </a:r>
          </a:p>
          <a:p>
            <a:pPr algn="just"/>
            <a:endParaRPr lang="es-E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/>
              <a:t>Ley de integración monetaria: </a:t>
            </a:r>
          </a:p>
          <a:p>
            <a:pPr algn="just"/>
            <a:r>
              <a:rPr lang="es-ES" dirty="0" smtClean="0"/>
              <a:t>(art.1) (art.3) (art.5) (art.7) (art.9) (art.10)</a:t>
            </a:r>
          </a:p>
          <a:p>
            <a:pPr algn="just"/>
            <a:endParaRPr lang="es-ES" dirty="0" smtClean="0"/>
          </a:p>
          <a:p>
            <a:pPr algn="just"/>
            <a:endParaRPr lang="en-US" dirty="0"/>
          </a:p>
        </p:txBody>
      </p:sp>
      <p:sp>
        <p:nvSpPr>
          <p:cNvPr id="3" name="2 Rectángulo"/>
          <p:cNvSpPr/>
          <p:nvPr/>
        </p:nvSpPr>
        <p:spPr>
          <a:xfrm>
            <a:off x="571472" y="785794"/>
            <a:ext cx="7290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schemeClr val="accent3">
                    <a:lumMod val="50000"/>
                  </a:schemeClr>
                </a:solidFill>
              </a:rPr>
              <a:t>Aplicación de aspectos legales </a:t>
            </a:r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</a:rPr>
              <a:t>(aspectos regulatorios)</a:t>
            </a:r>
            <a:endParaRPr lang="es-CR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DOCUMENTACION UTLIZADA EN EL MANEJO DE CAJA CHICA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204864"/>
            <a:ext cx="6162239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16426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quarter" idx="13"/>
          </p:nvPr>
        </p:nvSpPr>
        <p:spPr>
          <a:xfrm>
            <a:off x="1792288" y="5367338"/>
            <a:ext cx="5486400" cy="869974"/>
          </a:xfrm>
        </p:spPr>
        <p:txBody>
          <a:bodyPr>
            <a:normAutofit/>
          </a:bodyPr>
          <a:lstStyle/>
          <a:p>
            <a:r>
              <a:rPr lang="es-ES" dirty="0" smtClean="0"/>
              <a:t>Se utiliza para que la encargada o encargado del fondo fijo lleve el control de lo recibido, lo que ha pagado, y el saldo que tiene en efectivo, este control se puede llevar en un libro utilizado por los contadores el cual es un libro de actas.</a:t>
            </a:r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28600"/>
          </a:xfrm>
        </p:spPr>
        <p:txBody>
          <a:bodyPr>
            <a:normAutofit/>
          </a:bodyPr>
          <a:lstStyle/>
          <a:p>
            <a:r>
              <a:rPr lang="es-ES" dirty="0" smtClean="0"/>
              <a:t>AUXILIAR DEL FONDO FIJO</a:t>
            </a: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06878441"/>
              </p:ext>
            </p:extLst>
          </p:nvPr>
        </p:nvGraphicFramePr>
        <p:xfrm>
          <a:off x="1259632" y="1397000"/>
          <a:ext cx="6552728" cy="289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870"/>
                <a:gridCol w="1238449"/>
                <a:gridCol w="2061145"/>
                <a:gridCol w="792088"/>
                <a:gridCol w="792088"/>
                <a:gridCol w="792088"/>
              </a:tblGrid>
              <a:tr h="41372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Fecha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referencia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concepto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debe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haber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saldo</a:t>
                      </a:r>
                      <a:endParaRPr lang="es-ES" dirty="0"/>
                    </a:p>
                  </a:txBody>
                  <a:tcPr/>
                </a:tc>
              </a:tr>
              <a:tr h="41372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1372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1372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1372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1372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1372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13776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quarter" idx="13"/>
          </p:nvPr>
        </p:nvSpPr>
        <p:spPr>
          <a:xfrm>
            <a:off x="1792288" y="5085184"/>
            <a:ext cx="5486400" cy="1440160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Este recibo tiene la función de registrar los egresos de caja chica, en ellos se detallan los pormenores de lo pagado y las firmas del que autoriza, del que elabora el recibo y del que recibe el dinero.</a:t>
            </a:r>
          </a:p>
          <a:p>
            <a:r>
              <a:rPr lang="es-ES" dirty="0" smtClean="0"/>
              <a:t>Los recibos oficiales de caja chica deben respaldarse siempre que fuere posible con las facturas comerciales o recibos que emiten las casas proveedoras, lugar donde se realizó la compra, además deben contener el nombre de las persona que efectuó la compra.</a:t>
            </a:r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4365104"/>
            <a:ext cx="5486400" cy="432048"/>
          </a:xfrm>
        </p:spPr>
        <p:txBody>
          <a:bodyPr>
            <a:noAutofit/>
          </a:bodyPr>
          <a:lstStyle/>
          <a:p>
            <a:r>
              <a:rPr lang="es-ES" sz="1400" dirty="0" smtClean="0"/>
              <a:t>RECIBOS OFICIALES DE CAJA CHICA O COMPROBANTE DE CAJA CHICA</a:t>
            </a:r>
            <a:endParaRPr lang="es-ES" sz="1400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76530106"/>
              </p:ext>
            </p:extLst>
          </p:nvPr>
        </p:nvGraphicFramePr>
        <p:xfrm>
          <a:off x="1115616" y="404664"/>
          <a:ext cx="6840760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760"/>
              </a:tblGrid>
              <a:tr h="3528392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Recibo oficial de caja chica</a:t>
                      </a:r>
                    </a:p>
                    <a:p>
                      <a:pPr algn="l"/>
                      <a:r>
                        <a:rPr lang="es-ES" dirty="0" smtClean="0"/>
                        <a:t>Fecha___</a:t>
                      </a:r>
                      <a:r>
                        <a:rPr lang="es-ES" baseline="0" dirty="0" smtClean="0"/>
                        <a:t> /___ / ___                                                                            No ___</a:t>
                      </a:r>
                    </a:p>
                    <a:p>
                      <a:pPr algn="l"/>
                      <a:r>
                        <a:rPr lang="es-ES" baseline="0" dirty="0" smtClean="0"/>
                        <a:t>Pagado a: _________________________________________________</a:t>
                      </a:r>
                    </a:p>
                    <a:p>
                      <a:pPr algn="l"/>
                      <a:r>
                        <a:rPr lang="es-ES" baseline="0" dirty="0" smtClean="0"/>
                        <a:t>La cantidad de: ____________________________________________</a:t>
                      </a:r>
                    </a:p>
                    <a:p>
                      <a:pPr algn="l"/>
                      <a:r>
                        <a:rPr lang="es-ES" baseline="0" dirty="0" smtClean="0"/>
                        <a:t>En concepto de: ___________________________________________</a:t>
                      </a:r>
                    </a:p>
                    <a:p>
                      <a:pPr algn="l"/>
                      <a:r>
                        <a:rPr lang="es-ES" baseline="0" dirty="0" smtClean="0"/>
                        <a:t>__________________________________________________________</a:t>
                      </a:r>
                    </a:p>
                    <a:p>
                      <a:pPr algn="l"/>
                      <a:endParaRPr lang="es-ES" baseline="0" dirty="0" smtClean="0"/>
                    </a:p>
                    <a:p>
                      <a:pPr algn="l"/>
                      <a:r>
                        <a:rPr lang="es-ES" baseline="0" dirty="0" smtClean="0"/>
                        <a:t>_______________          _______________          _______________</a:t>
                      </a:r>
                    </a:p>
                    <a:p>
                      <a:pPr algn="l"/>
                      <a:r>
                        <a:rPr lang="es-ES" baseline="0" dirty="0" smtClean="0"/>
                        <a:t>     hecho por                      autorizado por                     recibido por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90687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quarter" idx="13"/>
          </p:nvPr>
        </p:nvSpPr>
        <p:spPr>
          <a:xfrm>
            <a:off x="1792288" y="5157192"/>
            <a:ext cx="5486400" cy="1080120"/>
          </a:xfrm>
        </p:spPr>
        <p:txBody>
          <a:bodyPr>
            <a:normAutofit/>
          </a:bodyPr>
          <a:lstStyle/>
          <a:p>
            <a:r>
              <a:rPr lang="es-ES" dirty="0" smtClean="0"/>
              <a:t>El vale provisional nos sirve para soportar ante contabilidad o auditores la entrega de dinero para la compra de productos o pagos de servicios de manera momentánea y el cual se espera rendición de cuentas con factura en mano de lo comprado para la elaboración del recibo de caja chica. 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35659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VALE PROVISIONAL DE CAJA CHICA</a:t>
            </a: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8823429"/>
              </p:ext>
            </p:extLst>
          </p:nvPr>
        </p:nvGraphicFramePr>
        <p:xfrm>
          <a:off x="1187624" y="332656"/>
          <a:ext cx="6480720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0"/>
              </a:tblGrid>
              <a:tr h="3960440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Recibo oficial de caja chica</a:t>
                      </a:r>
                    </a:p>
                    <a:p>
                      <a:pPr algn="l"/>
                      <a:r>
                        <a:rPr lang="es-ES" dirty="0" smtClean="0"/>
                        <a:t>Fecha___</a:t>
                      </a:r>
                      <a:r>
                        <a:rPr lang="es-ES" baseline="0" dirty="0" smtClean="0"/>
                        <a:t> /___ / ___                                                                            No ___</a:t>
                      </a:r>
                    </a:p>
                    <a:p>
                      <a:pPr algn="l"/>
                      <a:r>
                        <a:rPr lang="es-ES" baseline="0" dirty="0" smtClean="0"/>
                        <a:t>Sírvase entregar a:______________________________________</a:t>
                      </a:r>
                    </a:p>
                    <a:p>
                      <a:pPr algn="l"/>
                      <a:r>
                        <a:rPr lang="es-ES" baseline="0" dirty="0" smtClean="0"/>
                        <a:t>La cantidad de: _________________________________________</a:t>
                      </a:r>
                    </a:p>
                    <a:p>
                      <a:pPr algn="l"/>
                      <a:r>
                        <a:rPr lang="es-ES" baseline="0" dirty="0" smtClean="0"/>
                        <a:t>En concepto de: ________________________________________</a:t>
                      </a:r>
                    </a:p>
                    <a:p>
                      <a:pPr algn="l"/>
                      <a:r>
                        <a:rPr lang="es-ES" baseline="0" dirty="0" smtClean="0"/>
                        <a:t>Aplicación contable No: __________________________________</a:t>
                      </a:r>
                    </a:p>
                    <a:p>
                      <a:pPr algn="l"/>
                      <a:endParaRPr lang="es-ES" baseline="0" dirty="0" smtClean="0"/>
                    </a:p>
                    <a:p>
                      <a:pPr algn="ctr"/>
                      <a:r>
                        <a:rPr lang="es-ES" baseline="0" dirty="0" smtClean="0"/>
                        <a:t>_______________          _______________</a:t>
                      </a:r>
                    </a:p>
                    <a:p>
                      <a:pPr algn="ctr"/>
                      <a:r>
                        <a:rPr lang="es-ES" baseline="0" dirty="0" smtClean="0"/>
                        <a:t>     solicitante                      autorizado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15762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quarter" idx="13"/>
          </p:nvPr>
        </p:nvSpPr>
        <p:spPr>
          <a:xfrm>
            <a:off x="1792288" y="5085184"/>
            <a:ext cx="5486400" cy="1656184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El arqueo de caja chica consiste en el análisis de las transacciones del efectivo, durante un lapso determinado, con el objetivo de comprobar si se ha contabilizado todo el efectivo recibido y por tanto el saldo que arroja esta cuenta corresponde con lo que se encuentra físicamente en caja en dinero efectivo, cheques o vales.</a:t>
            </a:r>
          </a:p>
          <a:p>
            <a:r>
              <a:rPr lang="es-ES" dirty="0" smtClean="0"/>
              <a:t>Es frecuente que en los arqueos de caja aparezcan faltantes o sobrantes con respecto a la cuente de control del libro mayor. Estas diferencias se contabilizan generalmente en una cuenta denominada “Diferencias de caja”.</a:t>
            </a:r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4365104"/>
            <a:ext cx="5486400" cy="28458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ARQUEOS DE CAJA CHICA</a:t>
            </a:r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8618023"/>
              </p:ext>
            </p:extLst>
          </p:nvPr>
        </p:nvGraphicFramePr>
        <p:xfrm>
          <a:off x="1524000" y="1397000"/>
          <a:ext cx="60960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CANTIDAD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CONCEPTO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IMPORTE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10</a:t>
                      </a:r>
                    </a:p>
                    <a:p>
                      <a:r>
                        <a:rPr lang="es-ES" dirty="0" smtClean="0"/>
                        <a:t>50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billetes</a:t>
                      </a:r>
                      <a:r>
                        <a:rPr lang="es-ES" baseline="0" dirty="0" smtClean="0"/>
                        <a:t> </a:t>
                      </a:r>
                    </a:p>
                    <a:p>
                      <a:r>
                        <a:rPr lang="es-ES" baseline="0" dirty="0" smtClean="0"/>
                        <a:t>monedas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$</a:t>
                      </a:r>
                    </a:p>
                    <a:p>
                      <a:r>
                        <a:rPr lang="es-ES" dirty="0" smtClean="0"/>
                        <a:t>$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SALDO ARQUEO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SALDO CONTABLE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FALTANTE DE CAJA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67285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PRINCIPIOS APLICABLE :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63940"/>
            <a:ext cx="4808882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42578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4"/>
          </p:nvPr>
        </p:nvSpPr>
        <p:spPr>
          <a:xfrm>
            <a:off x="4427984" y="273050"/>
            <a:ext cx="4258816" cy="5853113"/>
          </a:xfrm>
        </p:spPr>
        <p:txBody>
          <a:bodyPr>
            <a:normAutofit/>
          </a:bodyPr>
          <a:lstStyle/>
          <a:p>
            <a:endParaRPr lang="es-ES" dirty="0" smtClean="0">
              <a:solidFill>
                <a:srgbClr val="0070C0"/>
              </a:solidFill>
            </a:endParaRPr>
          </a:p>
          <a:p>
            <a:endParaRPr lang="es-ES" dirty="0" smtClean="0">
              <a:solidFill>
                <a:srgbClr val="0070C0"/>
              </a:solidFill>
            </a:endParaRPr>
          </a:p>
          <a:p>
            <a:endParaRPr lang="es-ES" dirty="0" smtClean="0">
              <a:solidFill>
                <a:srgbClr val="0070C0"/>
              </a:solidFill>
            </a:endParaRPr>
          </a:p>
          <a:p>
            <a:r>
              <a:rPr lang="es-ES" dirty="0" smtClean="0">
                <a:solidFill>
                  <a:srgbClr val="0070C0"/>
                </a:solidFill>
              </a:rPr>
              <a:t>Sección </a:t>
            </a:r>
            <a:r>
              <a:rPr lang="es-ES" dirty="0" smtClean="0">
                <a:solidFill>
                  <a:srgbClr val="0070C0"/>
                </a:solidFill>
              </a:rPr>
              <a:t>4.10: La decisión de presentar partidas adicionales por separado se basará en una</a:t>
            </a:r>
          </a:p>
          <a:p>
            <a:pPr marL="0" indent="0">
              <a:buNone/>
            </a:pPr>
            <a:r>
              <a:rPr lang="es-ES" dirty="0" smtClean="0">
                <a:solidFill>
                  <a:srgbClr val="0070C0"/>
                </a:solidFill>
              </a:rPr>
              <a:t>evaluación de todo lo siguiente:</a:t>
            </a:r>
          </a:p>
          <a:p>
            <a:pPr marL="0" indent="0" algn="just">
              <a:buNone/>
            </a:pPr>
            <a:r>
              <a:rPr lang="es-ES" dirty="0" smtClean="0">
                <a:solidFill>
                  <a:srgbClr val="0070C0"/>
                </a:solidFill>
              </a:rPr>
              <a:t>(a) Los importes, la naturaleza y liquidez de los activos.</a:t>
            </a:r>
          </a:p>
          <a:p>
            <a:pPr marL="0" indent="0" algn="just">
              <a:buNone/>
            </a:pPr>
            <a:r>
              <a:rPr lang="es-ES" dirty="0" smtClean="0">
                <a:solidFill>
                  <a:srgbClr val="0070C0"/>
                </a:solidFill>
              </a:rPr>
              <a:t>(b) La función de los activos dentro de la entidad.</a:t>
            </a:r>
          </a:p>
          <a:p>
            <a:pPr marL="0" indent="0" algn="just">
              <a:buNone/>
            </a:pPr>
            <a:r>
              <a:rPr lang="es-ES" dirty="0" smtClean="0">
                <a:solidFill>
                  <a:srgbClr val="0070C0"/>
                </a:solidFill>
              </a:rPr>
              <a:t>(c) Los importes, la naturaleza y el plazo de los pasivos. 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332656"/>
            <a:ext cx="3754760" cy="5832648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REGLA DE VALUACIÓN </a:t>
            </a:r>
          </a:p>
          <a:p>
            <a:r>
              <a:rPr lang="es-ES" dirty="0" smtClean="0"/>
              <a:t>a)El efectivo se valuará con la moneda de curso legal  en la misma fecha de los Estados Financieros . </a:t>
            </a:r>
          </a:p>
          <a:p>
            <a:r>
              <a:rPr lang="es-ES" dirty="0" smtClean="0"/>
              <a:t>Ejemplo : Si apareces $550.50 ese es el importe que debe aparecer en el importe.</a:t>
            </a:r>
          </a:p>
          <a:p>
            <a:r>
              <a:rPr lang="es-ES" dirty="0" smtClean="0"/>
              <a:t>b)El efectivo en moneda extranjera debe ser actualizado y divulgado al tipo de cambio vigente esto se informara en las notas explicativas </a:t>
            </a:r>
          </a:p>
          <a:p>
            <a:endParaRPr lang="es-ES" dirty="0" smtClean="0"/>
          </a:p>
          <a:p>
            <a:r>
              <a:rPr lang="es-ES" dirty="0" smtClean="0"/>
              <a:t>REGLA DE PRESENTACION </a:t>
            </a:r>
          </a:p>
          <a:p>
            <a:r>
              <a:rPr lang="es-ES" dirty="0" smtClean="0"/>
              <a:t>Se presenta la primera partida del activo circulante excepto cuando haiga restricciones formales como su plazo que tiene que ser mayor a un año.</a:t>
            </a:r>
          </a:p>
          <a:p>
            <a:endParaRPr lang="es-ES" dirty="0" smtClean="0"/>
          </a:p>
          <a:p>
            <a:r>
              <a:rPr lang="es-ES" dirty="0" smtClean="0"/>
              <a:t>REGLA DE REVELACIÓN </a:t>
            </a:r>
          </a:p>
          <a:p>
            <a:r>
              <a:rPr lang="es-ES" dirty="0" smtClean="0"/>
              <a:t>Cualquier efectivo se debe mostrarse  indicando el monto, políticas de valuación, clase de moneda , y la cotización utilizada para la traducción en moneda nacional.</a:t>
            </a:r>
          </a:p>
          <a:p>
            <a:r>
              <a:rPr lang="es-ES" dirty="0" smtClean="0"/>
              <a:t>TODAS ESTAS REGLAS O MEJOR DICHO PRINCIPIOS ESTAN SOSTENIDOS POR LAS SECCIONES 4.10 Y 30 DE LAS NIFF/PYMES Y POR LAS NIF C-1-11 </a:t>
            </a:r>
          </a:p>
          <a:p>
            <a:r>
              <a:rPr lang="es-ES" dirty="0" smtClean="0"/>
              <a:t>AQUÍ PODRAN ENCONTRAR LAS NIC :</a:t>
            </a:r>
          </a:p>
          <a:p>
            <a:r>
              <a:rPr lang="es-ES" dirty="0" smtClean="0"/>
              <a:t>http://www.conlae.org/documentos/4A11B3C1_CONLAE_nif_c_1_efectivo_proyecto_para_auscultacion.pdf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371480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216</TotalTime>
  <Words>1129</Words>
  <Application>Microsoft Office PowerPoint</Application>
  <PresentationFormat>Presentación en pantalla (4:3)</PresentationFormat>
  <Paragraphs>135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BlackTie</vt:lpstr>
      <vt:lpstr>Efectivo y equivalente de efectivo</vt:lpstr>
      <vt:lpstr>Efectivo y equivalente</vt:lpstr>
      <vt:lpstr>DOCUMENTACION UTLIZADA EN EL MANEJO DE CAJA CHICA</vt:lpstr>
      <vt:lpstr>AUXILIAR DEL FONDO FIJO</vt:lpstr>
      <vt:lpstr>RECIBOS OFICIALES DE CAJA CHICA O COMPROBANTE DE CAJA CHICA</vt:lpstr>
      <vt:lpstr>VALE PROVISIONAL DE CAJA CHICA</vt:lpstr>
      <vt:lpstr>ARQUEOS DE CAJA CHICA</vt:lpstr>
      <vt:lpstr>PRINCIPIOS APLICABLE :</vt:lpstr>
      <vt:lpstr>Diapositiva 9</vt:lpstr>
      <vt:lpstr>Sistema de caja chica y registro contable</vt:lpstr>
      <vt:lpstr>Diapositiva 11</vt:lpstr>
      <vt:lpstr>Diapositiva 12</vt:lpstr>
      <vt:lpstr>Diapositiva 13</vt:lpstr>
      <vt:lpstr>Control interno </vt:lpstr>
      <vt:lpstr>Para que el control interno</vt:lpstr>
      <vt:lpstr>¿Qué tan importante es el control interno?</vt:lpstr>
      <vt:lpstr>La ley Sarbanex-Oxley (SOX)</vt:lpstr>
      <vt:lpstr>Procedimientos de control interno </vt:lpstr>
      <vt:lpstr>La cuenta bancaria como instrumento de control</vt:lpstr>
      <vt:lpstr>cheque</vt:lpstr>
      <vt:lpstr>Estado de cuenta bancario</vt:lpstr>
      <vt:lpstr>Conciliación bancaria </vt:lpstr>
      <vt:lpstr>Diapositiva 23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Efectivo y equivalente de efectivo</dc:title>
  <dc:creator>Angelica</dc:creator>
  <cp:lastModifiedBy>Illusion V2</cp:lastModifiedBy>
  <cp:revision>21</cp:revision>
  <dcterms:created xsi:type="dcterms:W3CDTF">2014-08-28T11:15:57Z</dcterms:created>
  <dcterms:modified xsi:type="dcterms:W3CDTF">2014-08-24T09:52:45Z</dcterms:modified>
</cp:coreProperties>
</file>