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sldIdLst>
    <p:sldId id="296" r:id="rId2"/>
    <p:sldId id="310" r:id="rId3"/>
    <p:sldId id="258" r:id="rId4"/>
    <p:sldId id="262" r:id="rId5"/>
    <p:sldId id="301" r:id="rId6"/>
    <p:sldId id="263" r:id="rId7"/>
    <p:sldId id="302" r:id="rId8"/>
    <p:sldId id="322" r:id="rId9"/>
    <p:sldId id="323" r:id="rId10"/>
    <p:sldId id="305" r:id="rId11"/>
    <p:sldId id="313" r:id="rId12"/>
    <p:sldId id="312" r:id="rId13"/>
    <p:sldId id="316" r:id="rId14"/>
    <p:sldId id="317" r:id="rId15"/>
    <p:sldId id="319" r:id="rId16"/>
    <p:sldId id="320" r:id="rId17"/>
    <p:sldId id="318" r:id="rId18"/>
    <p:sldId id="308" r:id="rId19"/>
    <p:sldId id="315" r:id="rId20"/>
    <p:sldId id="304" r:id="rId21"/>
    <p:sldId id="307" r:id="rId22"/>
    <p:sldId id="264" r:id="rId23"/>
    <p:sldId id="266" r:id="rId24"/>
    <p:sldId id="265" r:id="rId25"/>
    <p:sldId id="324" r:id="rId26"/>
    <p:sldId id="325" r:id="rId27"/>
    <p:sldId id="326" r:id="rId28"/>
    <p:sldId id="306" r:id="rId29"/>
    <p:sldId id="327" r:id="rId30"/>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FEDF"/>
    <a:srgbClr val="26F62B"/>
    <a:srgbClr val="F9FDCB"/>
    <a:srgbClr val="F9FDBF"/>
    <a:srgbClr val="FB21AD"/>
    <a:srgbClr val="FECEED"/>
    <a:srgbClr val="FFCCFF"/>
    <a:srgbClr val="848226"/>
    <a:srgbClr val="AA1AAD"/>
    <a:srgbClr val="2D77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80" autoAdjust="0"/>
    <p:restoredTop sz="94660"/>
  </p:normalViewPr>
  <p:slideViewPr>
    <p:cSldViewPr>
      <p:cViewPr>
        <p:scale>
          <a:sx n="46" d="100"/>
          <a:sy n="46" d="100"/>
        </p:scale>
        <p:origin x="-2022" y="-89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4929B4-E4B0-4704-BD85-2009F7032224}"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es-SV"/>
        </a:p>
      </dgm:t>
    </dgm:pt>
    <dgm:pt modelId="{C0138790-195C-4311-928F-E54EC7D43114}">
      <dgm:prSet custT="1">
        <dgm:style>
          <a:lnRef idx="3">
            <a:schemeClr val="lt1"/>
          </a:lnRef>
          <a:fillRef idx="1">
            <a:schemeClr val="accent1"/>
          </a:fillRef>
          <a:effectRef idx="1">
            <a:schemeClr val="accent1"/>
          </a:effectRef>
          <a:fontRef idx="minor">
            <a:schemeClr val="lt1"/>
          </a:fontRef>
        </dgm:style>
      </dgm:prSet>
      <dgm:spPr/>
      <dgm:t>
        <a:bodyPr/>
        <a:lstStyle/>
        <a:p>
          <a:pPr rtl="0"/>
          <a:r>
            <a:rPr lang="es-SV" sz="2800" b="1" dirty="0" smtClean="0">
              <a:latin typeface="Book Antiqua" pitchFamily="18" charset="0"/>
              <a:cs typeface="Arial" pitchFamily="34" charset="0"/>
            </a:rPr>
            <a:t>Efectivo en moneda extranjera </a:t>
          </a:r>
          <a:endParaRPr lang="es-SV" sz="2800" b="1" dirty="0">
            <a:latin typeface="Book Antiqua" pitchFamily="18" charset="0"/>
            <a:cs typeface="Arial" pitchFamily="34" charset="0"/>
          </a:endParaRPr>
        </a:p>
      </dgm:t>
    </dgm:pt>
    <dgm:pt modelId="{F3EB395C-471C-4727-A6A8-3635D57B3E4A}" type="parTrans" cxnId="{7B5EF7EE-B55B-44B2-8F6F-31472F756907}">
      <dgm:prSet/>
      <dgm:spPr/>
      <dgm:t>
        <a:bodyPr/>
        <a:lstStyle/>
        <a:p>
          <a:endParaRPr lang="es-SV" sz="2800"/>
        </a:p>
      </dgm:t>
    </dgm:pt>
    <dgm:pt modelId="{64800B94-3961-4D68-9A37-FB25B2E7D4B3}" type="sibTrans" cxnId="{7B5EF7EE-B55B-44B2-8F6F-31472F756907}">
      <dgm:prSet/>
      <dgm:spPr/>
      <dgm:t>
        <a:bodyPr/>
        <a:lstStyle/>
        <a:p>
          <a:endParaRPr lang="es-SV" sz="2800"/>
        </a:p>
      </dgm:t>
    </dgm:pt>
    <dgm:pt modelId="{0C491F98-3B48-4499-9594-B00B89E78C6D}">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s-SV" sz="2800" b="1" dirty="0" smtClean="0">
              <a:latin typeface="Book Antiqua" pitchFamily="18" charset="0"/>
              <a:cs typeface="Arial" pitchFamily="34" charset="0"/>
            </a:rPr>
            <a:t>Fondos fijos </a:t>
          </a:r>
          <a:endParaRPr lang="es-SV" sz="2800" b="1" dirty="0">
            <a:latin typeface="Book Antiqua" pitchFamily="18" charset="0"/>
            <a:cs typeface="Arial" pitchFamily="34" charset="0"/>
          </a:endParaRPr>
        </a:p>
      </dgm:t>
    </dgm:pt>
    <dgm:pt modelId="{9F7C41EB-6800-426F-9FB9-353F3D75B273}" type="parTrans" cxnId="{AE66AC62-DE1A-4263-8673-DFF1DE714573}">
      <dgm:prSet/>
      <dgm:spPr/>
      <dgm:t>
        <a:bodyPr/>
        <a:lstStyle/>
        <a:p>
          <a:endParaRPr lang="es-SV" sz="2800"/>
        </a:p>
      </dgm:t>
    </dgm:pt>
    <dgm:pt modelId="{E59E33F0-0753-4262-8247-AD2410A75723}" type="sibTrans" cxnId="{AE66AC62-DE1A-4263-8673-DFF1DE714573}">
      <dgm:prSet/>
      <dgm:spPr/>
      <dgm:t>
        <a:bodyPr/>
        <a:lstStyle/>
        <a:p>
          <a:endParaRPr lang="es-SV" sz="2800"/>
        </a:p>
      </dgm:t>
    </dgm:pt>
    <dgm:pt modelId="{927F8C9E-6251-4A5A-B4CA-C9A7FBD8D303}">
      <dgm:prSet custT="1">
        <dgm:style>
          <a:lnRef idx="3">
            <a:schemeClr val="lt1"/>
          </a:lnRef>
          <a:fillRef idx="1">
            <a:schemeClr val="accent1"/>
          </a:fillRef>
          <a:effectRef idx="1">
            <a:schemeClr val="accent1"/>
          </a:effectRef>
          <a:fontRef idx="minor">
            <a:schemeClr val="lt1"/>
          </a:fontRef>
        </dgm:style>
      </dgm:prSet>
      <dgm:spPr/>
      <dgm:t>
        <a:bodyPr/>
        <a:lstStyle/>
        <a:p>
          <a:pPr rtl="0"/>
          <a:r>
            <a:rPr lang="es-SV" sz="2800" b="1" dirty="0" smtClean="0">
              <a:latin typeface="Book Antiqua" pitchFamily="18" charset="0"/>
            </a:rPr>
            <a:t>Remesas </a:t>
          </a:r>
          <a:endParaRPr lang="es-SV" sz="2800" b="1" dirty="0">
            <a:latin typeface="Book Antiqua" pitchFamily="18" charset="0"/>
          </a:endParaRPr>
        </a:p>
      </dgm:t>
    </dgm:pt>
    <dgm:pt modelId="{C8173040-48A5-400C-B02A-E951E5AF22F1}" type="parTrans" cxnId="{D0B5CEA6-1E32-49EF-A52C-31284D2551B2}">
      <dgm:prSet/>
      <dgm:spPr/>
      <dgm:t>
        <a:bodyPr/>
        <a:lstStyle/>
        <a:p>
          <a:endParaRPr lang="es-SV" sz="2800"/>
        </a:p>
      </dgm:t>
    </dgm:pt>
    <dgm:pt modelId="{108D28C8-66EC-4478-8D88-9766D952D713}" type="sibTrans" cxnId="{D0B5CEA6-1E32-49EF-A52C-31284D2551B2}">
      <dgm:prSet/>
      <dgm:spPr/>
      <dgm:t>
        <a:bodyPr/>
        <a:lstStyle/>
        <a:p>
          <a:endParaRPr lang="es-SV" sz="2800"/>
        </a:p>
      </dgm:t>
    </dgm:pt>
    <dgm:pt modelId="{575CF328-93B0-495E-BCCF-348288CE2948}">
      <dgm:prSet custT="1"/>
      <dgm:spPr/>
      <dgm:t>
        <a:bodyPr/>
        <a:lstStyle/>
        <a:p>
          <a:pPr rtl="0"/>
          <a:r>
            <a:rPr lang="es-SV" sz="2800" b="1" dirty="0" smtClean="0">
              <a:latin typeface="Book Antiqua" pitchFamily="18" charset="0"/>
            </a:rPr>
            <a:t>Cuentas corriente</a:t>
          </a:r>
          <a:endParaRPr lang="es-SV" sz="2800" b="1" dirty="0">
            <a:latin typeface="Book Antiqua" pitchFamily="18" charset="0"/>
          </a:endParaRPr>
        </a:p>
      </dgm:t>
    </dgm:pt>
    <dgm:pt modelId="{70986269-A7EF-4C14-81A9-3C6F842CB0B2}" type="parTrans" cxnId="{30159794-2E79-4523-9FFB-ED0D2FE4348B}">
      <dgm:prSet/>
      <dgm:spPr/>
      <dgm:t>
        <a:bodyPr/>
        <a:lstStyle/>
        <a:p>
          <a:endParaRPr lang="es-SV" sz="2800"/>
        </a:p>
      </dgm:t>
    </dgm:pt>
    <dgm:pt modelId="{F11F22E7-44E2-403F-8571-23BEA037CC55}" type="sibTrans" cxnId="{30159794-2E79-4523-9FFB-ED0D2FE4348B}">
      <dgm:prSet/>
      <dgm:spPr/>
      <dgm:t>
        <a:bodyPr/>
        <a:lstStyle/>
        <a:p>
          <a:endParaRPr lang="es-SV" sz="2800"/>
        </a:p>
      </dgm:t>
    </dgm:pt>
    <dgm:pt modelId="{3B1C8CE8-4DD2-4D7C-BE41-E8EA1BA28CC0}">
      <dgm:prSet custT="1"/>
      <dgm:spPr/>
      <dgm:t>
        <a:bodyPr/>
        <a:lstStyle/>
        <a:p>
          <a:pPr rtl="0"/>
          <a:r>
            <a:rPr lang="es-SV" sz="2800" b="1" dirty="0" smtClean="0">
              <a:latin typeface="Book Antiqua" pitchFamily="18" charset="0"/>
            </a:rPr>
            <a:t>Cuentas de ahorro </a:t>
          </a:r>
          <a:endParaRPr lang="es-SV" sz="2800" b="1" dirty="0">
            <a:latin typeface="Book Antiqua" pitchFamily="18" charset="0"/>
          </a:endParaRPr>
        </a:p>
      </dgm:t>
    </dgm:pt>
    <dgm:pt modelId="{E5503B57-623B-420D-AFF3-DC7CFECA776C}" type="parTrans" cxnId="{39F1B78A-422E-43F6-802C-BAAE890FFCE1}">
      <dgm:prSet/>
      <dgm:spPr/>
      <dgm:t>
        <a:bodyPr/>
        <a:lstStyle/>
        <a:p>
          <a:endParaRPr lang="es-ES_tradnl"/>
        </a:p>
      </dgm:t>
    </dgm:pt>
    <dgm:pt modelId="{3CE278A9-509A-4C9F-BFFB-3E69AAF771E6}" type="sibTrans" cxnId="{39F1B78A-422E-43F6-802C-BAAE890FFCE1}">
      <dgm:prSet/>
      <dgm:spPr/>
      <dgm:t>
        <a:bodyPr/>
        <a:lstStyle/>
        <a:p>
          <a:endParaRPr lang="es-ES_tradnl"/>
        </a:p>
      </dgm:t>
    </dgm:pt>
    <dgm:pt modelId="{D4F37474-3AD0-4643-9AA0-5124FEF00C98}" type="pres">
      <dgm:prSet presAssocID="{C24929B4-E4B0-4704-BD85-2009F7032224}" presName="compositeShape" presStyleCnt="0">
        <dgm:presLayoutVars>
          <dgm:dir/>
          <dgm:resizeHandles/>
        </dgm:presLayoutVars>
      </dgm:prSet>
      <dgm:spPr/>
      <dgm:t>
        <a:bodyPr/>
        <a:lstStyle/>
        <a:p>
          <a:endParaRPr lang="es-ES"/>
        </a:p>
      </dgm:t>
    </dgm:pt>
    <dgm:pt modelId="{83848110-84B6-4E5B-B723-96BE778E0C79}" type="pres">
      <dgm:prSet presAssocID="{C24929B4-E4B0-4704-BD85-2009F7032224}" presName="pyramid" presStyleLbl="node1" presStyleIdx="0" presStyleCnt="1" custScaleX="135658"/>
      <dgm:spPr>
        <a:solidFill>
          <a:srgbClr val="FF00FF"/>
        </a:solidFill>
        <a:effectLst>
          <a:outerShdw blurRad="533400" dist="88900" dir="8100000" sx="108000" sy="108000" algn="tr" rotWithShape="0">
            <a:srgbClr val="FFFF00">
              <a:alpha val="76000"/>
            </a:srgbClr>
          </a:outerShdw>
        </a:effectLst>
      </dgm:spPr>
      <dgm:t>
        <a:bodyPr/>
        <a:lstStyle/>
        <a:p>
          <a:endParaRPr lang="es-ES_tradnl"/>
        </a:p>
      </dgm:t>
    </dgm:pt>
    <dgm:pt modelId="{8F82FAA6-D294-47EC-BFE7-A9B5C3F515AF}" type="pres">
      <dgm:prSet presAssocID="{C24929B4-E4B0-4704-BD85-2009F7032224}" presName="theList" presStyleCnt="0"/>
      <dgm:spPr/>
      <dgm:t>
        <a:bodyPr/>
        <a:lstStyle/>
        <a:p>
          <a:endParaRPr lang="es-ES_tradnl"/>
        </a:p>
      </dgm:t>
    </dgm:pt>
    <dgm:pt modelId="{FE8F871E-A149-46E1-93A4-3AE75D8561EF}" type="pres">
      <dgm:prSet presAssocID="{C0138790-195C-4311-928F-E54EC7D43114}" presName="aNode" presStyleLbl="fgAcc1" presStyleIdx="0" presStyleCnt="5" custScaleX="104853" custScaleY="73588" custLinFactNeighborX="-2445" custLinFactNeighborY="-96841">
        <dgm:presLayoutVars>
          <dgm:bulletEnabled val="1"/>
        </dgm:presLayoutVars>
      </dgm:prSet>
      <dgm:spPr/>
      <dgm:t>
        <a:bodyPr/>
        <a:lstStyle/>
        <a:p>
          <a:endParaRPr lang="es-ES"/>
        </a:p>
      </dgm:t>
    </dgm:pt>
    <dgm:pt modelId="{2A95DBAB-4C5F-4E49-A79B-638AE842B0A9}" type="pres">
      <dgm:prSet presAssocID="{C0138790-195C-4311-928F-E54EC7D43114}" presName="aSpace" presStyleCnt="0"/>
      <dgm:spPr/>
      <dgm:t>
        <a:bodyPr/>
        <a:lstStyle/>
        <a:p>
          <a:endParaRPr lang="es-ES_tradnl"/>
        </a:p>
      </dgm:t>
    </dgm:pt>
    <dgm:pt modelId="{F77DEF40-CE34-4002-86BB-82A51EBCA554}" type="pres">
      <dgm:prSet presAssocID="{0C491F98-3B48-4499-9594-B00B89E78C6D}" presName="aNode" presStyleLbl="fgAcc1" presStyleIdx="1" presStyleCnt="5" custScaleX="104467" custScaleY="56883" custLinFactNeighborX="1915" custLinFactNeighborY="-1071">
        <dgm:presLayoutVars>
          <dgm:bulletEnabled val="1"/>
        </dgm:presLayoutVars>
      </dgm:prSet>
      <dgm:spPr/>
      <dgm:t>
        <a:bodyPr/>
        <a:lstStyle/>
        <a:p>
          <a:endParaRPr lang="es-ES"/>
        </a:p>
      </dgm:t>
    </dgm:pt>
    <dgm:pt modelId="{E8AC4A87-D2CF-4E7D-9F28-567A1D61808D}" type="pres">
      <dgm:prSet presAssocID="{0C491F98-3B48-4499-9594-B00B89E78C6D}" presName="aSpace" presStyleCnt="0"/>
      <dgm:spPr/>
      <dgm:t>
        <a:bodyPr/>
        <a:lstStyle/>
        <a:p>
          <a:endParaRPr lang="es-ES_tradnl"/>
        </a:p>
      </dgm:t>
    </dgm:pt>
    <dgm:pt modelId="{38F8621C-1AAB-40FE-8DBF-F686589C66DA}" type="pres">
      <dgm:prSet presAssocID="{927F8C9E-6251-4A5A-B4CA-C9A7FBD8D303}" presName="aNode" presStyleLbl="fgAcc1" presStyleIdx="2" presStyleCnt="5" custScaleX="100492" custScaleY="60464" custLinFactY="540" custLinFactNeighborX="1916" custLinFactNeighborY="100000">
        <dgm:presLayoutVars>
          <dgm:bulletEnabled val="1"/>
        </dgm:presLayoutVars>
      </dgm:prSet>
      <dgm:spPr/>
      <dgm:t>
        <a:bodyPr/>
        <a:lstStyle/>
        <a:p>
          <a:endParaRPr lang="es-ES"/>
        </a:p>
      </dgm:t>
    </dgm:pt>
    <dgm:pt modelId="{121F8B58-0543-445F-A21A-D97AD4B0D739}" type="pres">
      <dgm:prSet presAssocID="{927F8C9E-6251-4A5A-B4CA-C9A7FBD8D303}" presName="aSpace" presStyleCnt="0"/>
      <dgm:spPr/>
      <dgm:t>
        <a:bodyPr/>
        <a:lstStyle/>
        <a:p>
          <a:endParaRPr lang="es-ES_tradnl"/>
        </a:p>
      </dgm:t>
    </dgm:pt>
    <dgm:pt modelId="{3B13C9A3-183E-411F-A6AA-105E4D44B9F6}" type="pres">
      <dgm:prSet presAssocID="{575CF328-93B0-495E-BCCF-348288CE2948}" presName="aNode" presStyleLbl="fgAcc1" presStyleIdx="3" presStyleCnt="5" custScaleX="100203" custScaleY="66687" custLinFactY="16997" custLinFactNeighborX="3951" custLinFactNeighborY="100000">
        <dgm:presLayoutVars>
          <dgm:bulletEnabled val="1"/>
        </dgm:presLayoutVars>
      </dgm:prSet>
      <dgm:spPr/>
      <dgm:t>
        <a:bodyPr/>
        <a:lstStyle/>
        <a:p>
          <a:endParaRPr lang="es-SV"/>
        </a:p>
      </dgm:t>
    </dgm:pt>
    <dgm:pt modelId="{C6F25A78-7392-45EE-80FB-63E3610E04F4}" type="pres">
      <dgm:prSet presAssocID="{575CF328-93B0-495E-BCCF-348288CE2948}" presName="aSpace" presStyleCnt="0"/>
      <dgm:spPr/>
      <dgm:t>
        <a:bodyPr/>
        <a:lstStyle/>
        <a:p>
          <a:endParaRPr lang="es-ES_tradnl"/>
        </a:p>
      </dgm:t>
    </dgm:pt>
    <dgm:pt modelId="{A3EFE563-D2DD-4A0E-AE4B-F61C1CE61261}" type="pres">
      <dgm:prSet presAssocID="{3B1C8CE8-4DD2-4D7C-BE41-E8EA1BA28CC0}" presName="aNode" presStyleLbl="fgAcc1" presStyleIdx="4" presStyleCnt="5" custScaleX="99565" custScaleY="71314" custLinFactY="27995" custLinFactNeighborX="5813" custLinFactNeighborY="100000">
        <dgm:presLayoutVars>
          <dgm:bulletEnabled val="1"/>
        </dgm:presLayoutVars>
      </dgm:prSet>
      <dgm:spPr/>
      <dgm:t>
        <a:bodyPr/>
        <a:lstStyle/>
        <a:p>
          <a:endParaRPr lang="es-ES_tradnl"/>
        </a:p>
      </dgm:t>
    </dgm:pt>
    <dgm:pt modelId="{2C76165F-76CD-4585-A8F5-77B0FC084CF6}" type="pres">
      <dgm:prSet presAssocID="{3B1C8CE8-4DD2-4D7C-BE41-E8EA1BA28CC0}" presName="aSpace" presStyleCnt="0"/>
      <dgm:spPr/>
      <dgm:t>
        <a:bodyPr/>
        <a:lstStyle/>
        <a:p>
          <a:endParaRPr lang="es-ES_tradnl"/>
        </a:p>
      </dgm:t>
    </dgm:pt>
  </dgm:ptLst>
  <dgm:cxnLst>
    <dgm:cxn modelId="{CC7CC141-1D45-4475-B6D5-E534BF23C3B8}" type="presOf" srcId="{927F8C9E-6251-4A5A-B4CA-C9A7FBD8D303}" destId="{38F8621C-1AAB-40FE-8DBF-F686589C66DA}" srcOrd="0" destOrd="0" presId="urn:microsoft.com/office/officeart/2005/8/layout/pyramid2"/>
    <dgm:cxn modelId="{62C2A70A-9E2C-40B9-8D73-FEE8E343FDFB}" type="presOf" srcId="{575CF328-93B0-495E-BCCF-348288CE2948}" destId="{3B13C9A3-183E-411F-A6AA-105E4D44B9F6}" srcOrd="0" destOrd="0" presId="urn:microsoft.com/office/officeart/2005/8/layout/pyramid2"/>
    <dgm:cxn modelId="{AE66AC62-DE1A-4263-8673-DFF1DE714573}" srcId="{C24929B4-E4B0-4704-BD85-2009F7032224}" destId="{0C491F98-3B48-4499-9594-B00B89E78C6D}" srcOrd="1" destOrd="0" parTransId="{9F7C41EB-6800-426F-9FB9-353F3D75B273}" sibTransId="{E59E33F0-0753-4262-8247-AD2410A75723}"/>
    <dgm:cxn modelId="{D0B5CEA6-1E32-49EF-A52C-31284D2551B2}" srcId="{C24929B4-E4B0-4704-BD85-2009F7032224}" destId="{927F8C9E-6251-4A5A-B4CA-C9A7FBD8D303}" srcOrd="2" destOrd="0" parTransId="{C8173040-48A5-400C-B02A-E951E5AF22F1}" sibTransId="{108D28C8-66EC-4478-8D88-9766D952D713}"/>
    <dgm:cxn modelId="{30159794-2E79-4523-9FFB-ED0D2FE4348B}" srcId="{C24929B4-E4B0-4704-BD85-2009F7032224}" destId="{575CF328-93B0-495E-BCCF-348288CE2948}" srcOrd="3" destOrd="0" parTransId="{70986269-A7EF-4C14-81A9-3C6F842CB0B2}" sibTransId="{F11F22E7-44E2-403F-8571-23BEA037CC55}"/>
    <dgm:cxn modelId="{39F1B78A-422E-43F6-802C-BAAE890FFCE1}" srcId="{C24929B4-E4B0-4704-BD85-2009F7032224}" destId="{3B1C8CE8-4DD2-4D7C-BE41-E8EA1BA28CC0}" srcOrd="4" destOrd="0" parTransId="{E5503B57-623B-420D-AFF3-DC7CFECA776C}" sibTransId="{3CE278A9-509A-4C9F-BFFB-3E69AAF771E6}"/>
    <dgm:cxn modelId="{39D496F2-0887-4E2C-BAA3-1FD5944F2D2D}" type="presOf" srcId="{0C491F98-3B48-4499-9594-B00B89E78C6D}" destId="{F77DEF40-CE34-4002-86BB-82A51EBCA554}" srcOrd="0" destOrd="0" presId="urn:microsoft.com/office/officeart/2005/8/layout/pyramid2"/>
    <dgm:cxn modelId="{72AE8A0A-711F-44A2-9115-44C400934DC9}" type="presOf" srcId="{C0138790-195C-4311-928F-E54EC7D43114}" destId="{FE8F871E-A149-46E1-93A4-3AE75D8561EF}" srcOrd="0" destOrd="0" presId="urn:microsoft.com/office/officeart/2005/8/layout/pyramid2"/>
    <dgm:cxn modelId="{9C921286-601C-45B5-BC95-FF3AEFC7D32C}" type="presOf" srcId="{3B1C8CE8-4DD2-4D7C-BE41-E8EA1BA28CC0}" destId="{A3EFE563-D2DD-4A0E-AE4B-F61C1CE61261}" srcOrd="0" destOrd="0" presId="urn:microsoft.com/office/officeart/2005/8/layout/pyramid2"/>
    <dgm:cxn modelId="{7B5EF7EE-B55B-44B2-8F6F-31472F756907}" srcId="{C24929B4-E4B0-4704-BD85-2009F7032224}" destId="{C0138790-195C-4311-928F-E54EC7D43114}" srcOrd="0" destOrd="0" parTransId="{F3EB395C-471C-4727-A6A8-3635D57B3E4A}" sibTransId="{64800B94-3961-4D68-9A37-FB25B2E7D4B3}"/>
    <dgm:cxn modelId="{7659C8FF-E9B7-4D38-A10D-3669C8CACD39}" type="presOf" srcId="{C24929B4-E4B0-4704-BD85-2009F7032224}" destId="{D4F37474-3AD0-4643-9AA0-5124FEF00C98}" srcOrd="0" destOrd="0" presId="urn:microsoft.com/office/officeart/2005/8/layout/pyramid2"/>
    <dgm:cxn modelId="{37E421D1-E6B0-4132-B50D-5547FD7B4E69}" type="presParOf" srcId="{D4F37474-3AD0-4643-9AA0-5124FEF00C98}" destId="{83848110-84B6-4E5B-B723-96BE778E0C79}" srcOrd="0" destOrd="0" presId="urn:microsoft.com/office/officeart/2005/8/layout/pyramid2"/>
    <dgm:cxn modelId="{B65E289E-BCC4-46E3-8603-B9FEA1420C3A}" type="presParOf" srcId="{D4F37474-3AD0-4643-9AA0-5124FEF00C98}" destId="{8F82FAA6-D294-47EC-BFE7-A9B5C3F515AF}" srcOrd="1" destOrd="0" presId="urn:microsoft.com/office/officeart/2005/8/layout/pyramid2"/>
    <dgm:cxn modelId="{44A66DBE-2B79-4174-8366-5D3C6D9A1711}" type="presParOf" srcId="{8F82FAA6-D294-47EC-BFE7-A9B5C3F515AF}" destId="{FE8F871E-A149-46E1-93A4-3AE75D8561EF}" srcOrd="0" destOrd="0" presId="urn:microsoft.com/office/officeart/2005/8/layout/pyramid2"/>
    <dgm:cxn modelId="{C71822DD-DFCA-487D-BD79-B30AB8CE2B7B}" type="presParOf" srcId="{8F82FAA6-D294-47EC-BFE7-A9B5C3F515AF}" destId="{2A95DBAB-4C5F-4E49-A79B-638AE842B0A9}" srcOrd="1" destOrd="0" presId="urn:microsoft.com/office/officeart/2005/8/layout/pyramid2"/>
    <dgm:cxn modelId="{694247BE-18CA-4D96-824D-8F7EF4E7222C}" type="presParOf" srcId="{8F82FAA6-D294-47EC-BFE7-A9B5C3F515AF}" destId="{F77DEF40-CE34-4002-86BB-82A51EBCA554}" srcOrd="2" destOrd="0" presId="urn:microsoft.com/office/officeart/2005/8/layout/pyramid2"/>
    <dgm:cxn modelId="{52CEC873-609B-4867-BB19-EAEEEFDBBE90}" type="presParOf" srcId="{8F82FAA6-D294-47EC-BFE7-A9B5C3F515AF}" destId="{E8AC4A87-D2CF-4E7D-9F28-567A1D61808D}" srcOrd="3" destOrd="0" presId="urn:microsoft.com/office/officeart/2005/8/layout/pyramid2"/>
    <dgm:cxn modelId="{B72504A9-6D23-4A72-905C-0B490AB45F14}" type="presParOf" srcId="{8F82FAA6-D294-47EC-BFE7-A9B5C3F515AF}" destId="{38F8621C-1AAB-40FE-8DBF-F686589C66DA}" srcOrd="4" destOrd="0" presId="urn:microsoft.com/office/officeart/2005/8/layout/pyramid2"/>
    <dgm:cxn modelId="{95D47C8F-A57C-44EF-85B1-6A4BEFAF7F74}" type="presParOf" srcId="{8F82FAA6-D294-47EC-BFE7-A9B5C3F515AF}" destId="{121F8B58-0543-445F-A21A-D97AD4B0D739}" srcOrd="5" destOrd="0" presId="urn:microsoft.com/office/officeart/2005/8/layout/pyramid2"/>
    <dgm:cxn modelId="{17E094DA-8396-4ADA-B6FC-3DF73A170D9A}" type="presParOf" srcId="{8F82FAA6-D294-47EC-BFE7-A9B5C3F515AF}" destId="{3B13C9A3-183E-411F-A6AA-105E4D44B9F6}" srcOrd="6" destOrd="0" presId="urn:microsoft.com/office/officeart/2005/8/layout/pyramid2"/>
    <dgm:cxn modelId="{6B04DD3B-A1E8-46C9-B91D-43D04AE1CDCE}" type="presParOf" srcId="{8F82FAA6-D294-47EC-BFE7-A9B5C3F515AF}" destId="{C6F25A78-7392-45EE-80FB-63E3610E04F4}" srcOrd="7" destOrd="0" presId="urn:microsoft.com/office/officeart/2005/8/layout/pyramid2"/>
    <dgm:cxn modelId="{3ED4FB94-846C-4382-8D97-E13343AACB5F}" type="presParOf" srcId="{8F82FAA6-D294-47EC-BFE7-A9B5C3F515AF}" destId="{A3EFE563-D2DD-4A0E-AE4B-F61C1CE61261}" srcOrd="8" destOrd="0" presId="urn:microsoft.com/office/officeart/2005/8/layout/pyramid2"/>
    <dgm:cxn modelId="{50D9579E-3473-45C4-8AF2-BD678A206C6E}" type="presParOf" srcId="{8F82FAA6-D294-47EC-BFE7-A9B5C3F515AF}" destId="{2C76165F-76CD-4585-A8F5-77B0FC084CF6}"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3D6DC759-185B-4BD7-9007-955D3E39CB11}" type="doc">
      <dgm:prSet loTypeId="urn:microsoft.com/office/officeart/2005/8/layout/vList6" loCatId="process" qsTypeId="urn:microsoft.com/office/officeart/2005/8/quickstyle/simple1" qsCatId="simple" csTypeId="urn:microsoft.com/office/officeart/2005/8/colors/colorful2" csCatId="colorful" phldr="1"/>
      <dgm:spPr/>
      <dgm:t>
        <a:bodyPr/>
        <a:lstStyle/>
        <a:p>
          <a:endParaRPr lang="es-ES_tradnl"/>
        </a:p>
      </dgm:t>
    </dgm:pt>
    <dgm:pt modelId="{6191FC2C-5D5C-46D4-A2D2-FB964189F167}">
      <dgm:prSet phldrT="[Texto]" custT="1"/>
      <dgm:spPr/>
      <dgm:t>
        <a:bodyPr/>
        <a:lstStyle/>
        <a:p>
          <a:pPr algn="ctr"/>
          <a:r>
            <a:rPr lang="es-ES_tradnl" sz="5400" dirty="0" smtClean="0">
              <a:latin typeface="Arial" pitchFamily="34" charset="0"/>
              <a:cs typeface="Arial" pitchFamily="34" charset="0"/>
            </a:rPr>
            <a:t>1</a:t>
          </a:r>
          <a:endParaRPr lang="es-ES_tradnl" sz="5400" dirty="0">
            <a:latin typeface="Arial" pitchFamily="34" charset="0"/>
            <a:cs typeface="Arial" pitchFamily="34" charset="0"/>
          </a:endParaRPr>
        </a:p>
      </dgm:t>
    </dgm:pt>
    <dgm:pt modelId="{E98D109B-B81F-41EB-B3DA-84F70ABAF5CE}" type="parTrans" cxnId="{8005EC31-C9C8-4A83-95CF-355A5741E303}">
      <dgm:prSet/>
      <dgm:spPr/>
      <dgm:t>
        <a:bodyPr/>
        <a:lstStyle/>
        <a:p>
          <a:pPr algn="just"/>
          <a:endParaRPr lang="es-ES_tradnl" sz="2800">
            <a:latin typeface="Arial" pitchFamily="34" charset="0"/>
            <a:cs typeface="Arial" pitchFamily="34" charset="0"/>
          </a:endParaRPr>
        </a:p>
      </dgm:t>
    </dgm:pt>
    <dgm:pt modelId="{254D5AA4-C970-445D-91D8-1E9B6CAAE7C5}" type="sibTrans" cxnId="{8005EC31-C9C8-4A83-95CF-355A5741E303}">
      <dgm:prSet/>
      <dgm:spPr/>
      <dgm:t>
        <a:bodyPr/>
        <a:lstStyle/>
        <a:p>
          <a:pPr algn="just"/>
          <a:endParaRPr lang="es-ES_tradnl" sz="2800">
            <a:latin typeface="Arial" pitchFamily="34" charset="0"/>
            <a:cs typeface="Arial" pitchFamily="34" charset="0"/>
          </a:endParaRPr>
        </a:p>
      </dgm:t>
    </dgm:pt>
    <dgm:pt modelId="{693B08D0-0354-496B-9730-ADAEA2CEDA9C}">
      <dgm:prSet phldrT="[Texto]" custT="1"/>
      <dgm:spPr>
        <a:solidFill>
          <a:srgbClr val="FCEAEB">
            <a:alpha val="89804"/>
          </a:srgbClr>
        </a:solidFill>
      </dgm:spPr>
      <dgm:t>
        <a:bodyPr/>
        <a:lstStyle/>
        <a:p>
          <a:pPr algn="just"/>
          <a:r>
            <a:rPr lang="es-ES_tradnl" sz="4000" dirty="0" smtClean="0">
              <a:latin typeface="Arial" pitchFamily="34" charset="0"/>
              <a:cs typeface="Arial" pitchFamily="34" charset="0"/>
            </a:rPr>
            <a:t>APERTURA </a:t>
          </a:r>
          <a:endParaRPr lang="es-ES_tradnl" sz="4000" dirty="0">
            <a:latin typeface="Arial" pitchFamily="34" charset="0"/>
            <a:cs typeface="Arial" pitchFamily="34" charset="0"/>
          </a:endParaRPr>
        </a:p>
      </dgm:t>
    </dgm:pt>
    <dgm:pt modelId="{C681F602-F87B-4837-97E0-EA70F42F46A5}" type="parTrans" cxnId="{937A6055-49B8-4CF6-844B-3E2F6814180F}">
      <dgm:prSet/>
      <dgm:spPr/>
      <dgm:t>
        <a:bodyPr/>
        <a:lstStyle/>
        <a:p>
          <a:pPr algn="just"/>
          <a:endParaRPr lang="es-ES_tradnl" sz="2800">
            <a:latin typeface="Arial" pitchFamily="34" charset="0"/>
            <a:cs typeface="Arial" pitchFamily="34" charset="0"/>
          </a:endParaRPr>
        </a:p>
      </dgm:t>
    </dgm:pt>
    <dgm:pt modelId="{C567BF91-77C2-4A6B-862D-EF21D291DDCC}" type="sibTrans" cxnId="{937A6055-49B8-4CF6-844B-3E2F6814180F}">
      <dgm:prSet/>
      <dgm:spPr/>
      <dgm:t>
        <a:bodyPr/>
        <a:lstStyle/>
        <a:p>
          <a:pPr algn="just"/>
          <a:endParaRPr lang="es-ES_tradnl" sz="2800">
            <a:latin typeface="Arial" pitchFamily="34" charset="0"/>
            <a:cs typeface="Arial" pitchFamily="34" charset="0"/>
          </a:endParaRPr>
        </a:p>
      </dgm:t>
    </dgm:pt>
    <dgm:pt modelId="{75186E80-9A2C-4D97-A009-7D384C3575EB}">
      <dgm:prSet phldrT="[Texto]" custT="1"/>
      <dgm:spPr>
        <a:solidFill>
          <a:srgbClr val="00B050"/>
        </a:solidFill>
      </dgm:spPr>
      <dgm:t>
        <a:bodyPr/>
        <a:lstStyle/>
        <a:p>
          <a:pPr algn="ctr"/>
          <a:r>
            <a:rPr lang="es-ES_tradnl" sz="5400" dirty="0" smtClean="0">
              <a:latin typeface="Arial" pitchFamily="34" charset="0"/>
              <a:cs typeface="Arial" pitchFamily="34" charset="0"/>
            </a:rPr>
            <a:t>2</a:t>
          </a:r>
          <a:endParaRPr lang="es-ES_tradnl" sz="5400" dirty="0">
            <a:latin typeface="Arial" pitchFamily="34" charset="0"/>
            <a:cs typeface="Arial" pitchFamily="34" charset="0"/>
          </a:endParaRPr>
        </a:p>
      </dgm:t>
    </dgm:pt>
    <dgm:pt modelId="{A2094F82-C7E9-4A8D-B89E-FEA3ACBF3622}" type="parTrans" cxnId="{C5F034D8-40DB-48CC-B21B-B21B6474C239}">
      <dgm:prSet/>
      <dgm:spPr/>
      <dgm:t>
        <a:bodyPr/>
        <a:lstStyle/>
        <a:p>
          <a:pPr algn="just"/>
          <a:endParaRPr lang="es-ES_tradnl" sz="2800">
            <a:latin typeface="Arial" pitchFamily="34" charset="0"/>
            <a:cs typeface="Arial" pitchFamily="34" charset="0"/>
          </a:endParaRPr>
        </a:p>
      </dgm:t>
    </dgm:pt>
    <dgm:pt modelId="{D3330A59-F3A1-48CA-A7E1-0F69BB59A105}" type="sibTrans" cxnId="{C5F034D8-40DB-48CC-B21B-B21B6474C239}">
      <dgm:prSet/>
      <dgm:spPr/>
      <dgm:t>
        <a:bodyPr/>
        <a:lstStyle/>
        <a:p>
          <a:pPr algn="just"/>
          <a:endParaRPr lang="es-ES_tradnl" sz="2800">
            <a:latin typeface="Arial" pitchFamily="34" charset="0"/>
            <a:cs typeface="Arial" pitchFamily="34" charset="0"/>
          </a:endParaRPr>
        </a:p>
      </dgm:t>
    </dgm:pt>
    <dgm:pt modelId="{B794F4E3-CB04-4C69-8ECE-4C81E23062DB}">
      <dgm:prSet phldrT="[Texto]" custT="1"/>
      <dgm:spPr>
        <a:solidFill>
          <a:srgbClr val="0574D9"/>
        </a:solidFill>
      </dgm:spPr>
      <dgm:t>
        <a:bodyPr/>
        <a:lstStyle/>
        <a:p>
          <a:pPr algn="ctr"/>
          <a:r>
            <a:rPr lang="es-ES_tradnl" sz="5400" dirty="0" smtClean="0">
              <a:latin typeface="Arial" pitchFamily="34" charset="0"/>
              <a:cs typeface="Arial" pitchFamily="34" charset="0"/>
            </a:rPr>
            <a:t>3</a:t>
          </a:r>
          <a:endParaRPr lang="es-ES_tradnl" sz="5400" dirty="0">
            <a:latin typeface="Arial" pitchFamily="34" charset="0"/>
            <a:cs typeface="Arial" pitchFamily="34" charset="0"/>
          </a:endParaRPr>
        </a:p>
      </dgm:t>
    </dgm:pt>
    <dgm:pt modelId="{CCD3066B-A5DA-4085-97D7-0FAB1967390E}" type="parTrans" cxnId="{7956745E-88B1-49FB-8317-1081C0E61C9E}">
      <dgm:prSet/>
      <dgm:spPr/>
      <dgm:t>
        <a:bodyPr/>
        <a:lstStyle/>
        <a:p>
          <a:pPr algn="just"/>
          <a:endParaRPr lang="es-ES_tradnl" sz="2800">
            <a:latin typeface="Arial" pitchFamily="34" charset="0"/>
            <a:cs typeface="Arial" pitchFamily="34" charset="0"/>
          </a:endParaRPr>
        </a:p>
      </dgm:t>
    </dgm:pt>
    <dgm:pt modelId="{AD0AC78E-E5AF-45B4-9A45-56B9454B7EE4}" type="sibTrans" cxnId="{7956745E-88B1-49FB-8317-1081C0E61C9E}">
      <dgm:prSet/>
      <dgm:spPr/>
      <dgm:t>
        <a:bodyPr/>
        <a:lstStyle/>
        <a:p>
          <a:pPr algn="just"/>
          <a:endParaRPr lang="es-ES_tradnl" sz="2800">
            <a:latin typeface="Arial" pitchFamily="34" charset="0"/>
            <a:cs typeface="Arial" pitchFamily="34" charset="0"/>
          </a:endParaRPr>
        </a:p>
      </dgm:t>
    </dgm:pt>
    <dgm:pt modelId="{DBA93562-A77E-4E23-B651-9030280CB49F}">
      <dgm:prSet phldrT="[Texto]" custT="1"/>
      <dgm:spPr>
        <a:solidFill>
          <a:srgbClr val="E2E9FE">
            <a:alpha val="89804"/>
          </a:srgbClr>
        </a:solidFill>
        <a:ln>
          <a:solidFill>
            <a:schemeClr val="accent1">
              <a:lumMod val="75000"/>
              <a:alpha val="90000"/>
            </a:schemeClr>
          </a:solidFill>
        </a:ln>
      </dgm:spPr>
      <dgm:t>
        <a:bodyPr/>
        <a:lstStyle/>
        <a:p>
          <a:pPr algn="just"/>
          <a:r>
            <a:rPr lang="es-ES_tradnl" sz="4000" dirty="0" smtClean="0">
              <a:latin typeface="Arial" pitchFamily="34" charset="0"/>
              <a:cs typeface="Arial" pitchFamily="34" charset="0"/>
            </a:rPr>
            <a:t>REEMBOLSO </a:t>
          </a:r>
          <a:endParaRPr lang="es-ES_tradnl" sz="4000" dirty="0">
            <a:latin typeface="Arial" pitchFamily="34" charset="0"/>
            <a:cs typeface="Arial" pitchFamily="34" charset="0"/>
          </a:endParaRPr>
        </a:p>
      </dgm:t>
    </dgm:pt>
    <dgm:pt modelId="{E9988A02-10FF-4B76-935D-7CE715978C4A}" type="parTrans" cxnId="{04B4B686-6DC6-4264-A2B0-F7475004E8DD}">
      <dgm:prSet/>
      <dgm:spPr/>
      <dgm:t>
        <a:bodyPr/>
        <a:lstStyle/>
        <a:p>
          <a:pPr algn="just"/>
          <a:endParaRPr lang="es-ES_tradnl" sz="2800">
            <a:latin typeface="Arial" pitchFamily="34" charset="0"/>
            <a:cs typeface="Arial" pitchFamily="34" charset="0"/>
          </a:endParaRPr>
        </a:p>
      </dgm:t>
    </dgm:pt>
    <dgm:pt modelId="{E1B10A7B-770F-4293-A63A-05D774D85741}" type="sibTrans" cxnId="{04B4B686-6DC6-4264-A2B0-F7475004E8DD}">
      <dgm:prSet/>
      <dgm:spPr/>
      <dgm:t>
        <a:bodyPr/>
        <a:lstStyle/>
        <a:p>
          <a:pPr algn="just"/>
          <a:endParaRPr lang="es-ES_tradnl" sz="2800">
            <a:latin typeface="Arial" pitchFamily="34" charset="0"/>
            <a:cs typeface="Arial" pitchFamily="34" charset="0"/>
          </a:endParaRPr>
        </a:p>
      </dgm:t>
    </dgm:pt>
    <dgm:pt modelId="{BD62332B-DFDB-428E-B6B2-813D0E92B7C3}">
      <dgm:prSet phldrT="[Texto]" custT="1"/>
      <dgm:spPr>
        <a:solidFill>
          <a:srgbClr val="00B050"/>
        </a:solidFill>
      </dgm:spPr>
      <dgm:t>
        <a:bodyPr/>
        <a:lstStyle/>
        <a:p>
          <a:pPr algn="l"/>
          <a:r>
            <a:rPr lang="es-ES_tradnl" sz="4000" dirty="0" smtClean="0">
              <a:latin typeface="Arial" pitchFamily="34" charset="0"/>
              <a:cs typeface="Arial" pitchFamily="34" charset="0"/>
            </a:rPr>
            <a:t>OPERACIONES </a:t>
          </a:r>
          <a:endParaRPr lang="es-ES_tradnl" sz="4000" dirty="0">
            <a:latin typeface="Arial" pitchFamily="34" charset="0"/>
            <a:cs typeface="Arial" pitchFamily="34" charset="0"/>
          </a:endParaRPr>
        </a:p>
      </dgm:t>
    </dgm:pt>
    <dgm:pt modelId="{A755F5BD-0CA3-4451-9A56-833CC0827F3E}" type="parTrans" cxnId="{209A4D6D-43DD-49CC-9618-556A6F8DEA19}">
      <dgm:prSet/>
      <dgm:spPr/>
      <dgm:t>
        <a:bodyPr/>
        <a:lstStyle/>
        <a:p>
          <a:endParaRPr lang="es-ES_tradnl"/>
        </a:p>
      </dgm:t>
    </dgm:pt>
    <dgm:pt modelId="{D9051C30-3825-4D0E-A427-7F9CB9D1E59A}" type="sibTrans" cxnId="{209A4D6D-43DD-49CC-9618-556A6F8DEA19}">
      <dgm:prSet/>
      <dgm:spPr/>
      <dgm:t>
        <a:bodyPr/>
        <a:lstStyle/>
        <a:p>
          <a:endParaRPr lang="es-ES_tradnl"/>
        </a:p>
      </dgm:t>
    </dgm:pt>
    <dgm:pt modelId="{7517B190-FF26-4449-A6AF-DEFF59B33B34}" type="pres">
      <dgm:prSet presAssocID="{3D6DC759-185B-4BD7-9007-955D3E39CB11}" presName="Name0" presStyleCnt="0">
        <dgm:presLayoutVars>
          <dgm:dir/>
          <dgm:animLvl val="lvl"/>
          <dgm:resizeHandles/>
        </dgm:presLayoutVars>
      </dgm:prSet>
      <dgm:spPr/>
      <dgm:t>
        <a:bodyPr/>
        <a:lstStyle/>
        <a:p>
          <a:endParaRPr lang="es-EC"/>
        </a:p>
      </dgm:t>
    </dgm:pt>
    <dgm:pt modelId="{A59B1302-6B4B-4543-A58A-F1234E18C307}" type="pres">
      <dgm:prSet presAssocID="{6191FC2C-5D5C-46D4-A2D2-FB964189F167}" presName="linNode" presStyleCnt="0"/>
      <dgm:spPr/>
    </dgm:pt>
    <dgm:pt modelId="{DB472D8A-B011-4708-9702-83B0F4047A56}" type="pres">
      <dgm:prSet presAssocID="{6191FC2C-5D5C-46D4-A2D2-FB964189F167}" presName="parentShp" presStyleLbl="node1" presStyleIdx="0" presStyleCnt="3" custScaleX="31612" custLinFactNeighborX="-19445" custLinFactNeighborY="2512">
        <dgm:presLayoutVars>
          <dgm:bulletEnabled val="1"/>
        </dgm:presLayoutVars>
      </dgm:prSet>
      <dgm:spPr/>
      <dgm:t>
        <a:bodyPr/>
        <a:lstStyle/>
        <a:p>
          <a:endParaRPr lang="es-EC"/>
        </a:p>
      </dgm:t>
    </dgm:pt>
    <dgm:pt modelId="{3ED201D7-C84E-445B-98D8-8088AAE7E9B1}" type="pres">
      <dgm:prSet presAssocID="{6191FC2C-5D5C-46D4-A2D2-FB964189F167}" presName="childShp" presStyleLbl="bgAccFollowNode1" presStyleIdx="0" presStyleCnt="3" custScaleX="147510">
        <dgm:presLayoutVars>
          <dgm:bulletEnabled val="1"/>
        </dgm:presLayoutVars>
      </dgm:prSet>
      <dgm:spPr/>
      <dgm:t>
        <a:bodyPr/>
        <a:lstStyle/>
        <a:p>
          <a:endParaRPr lang="es-ES_tradnl"/>
        </a:p>
      </dgm:t>
    </dgm:pt>
    <dgm:pt modelId="{943815DA-BC96-4AB2-BF31-D46C7A357D4A}" type="pres">
      <dgm:prSet presAssocID="{254D5AA4-C970-445D-91D8-1E9B6CAAE7C5}" presName="spacing" presStyleCnt="0"/>
      <dgm:spPr/>
    </dgm:pt>
    <dgm:pt modelId="{5AFB8238-DADB-44D4-A7F8-281098A6226F}" type="pres">
      <dgm:prSet presAssocID="{75186E80-9A2C-4D97-A009-7D384C3575EB}" presName="linNode" presStyleCnt="0"/>
      <dgm:spPr/>
    </dgm:pt>
    <dgm:pt modelId="{48E7B7BA-6060-4F64-B563-9EBAA7853A41}" type="pres">
      <dgm:prSet presAssocID="{75186E80-9A2C-4D97-A009-7D384C3575EB}" presName="parentShp" presStyleLbl="node1" presStyleIdx="1" presStyleCnt="3" custScaleX="31613" custLinFactNeighborX="-19444" custLinFactNeighborY="2258">
        <dgm:presLayoutVars>
          <dgm:bulletEnabled val="1"/>
        </dgm:presLayoutVars>
      </dgm:prSet>
      <dgm:spPr/>
      <dgm:t>
        <a:bodyPr/>
        <a:lstStyle/>
        <a:p>
          <a:endParaRPr lang="es-ES_tradnl"/>
        </a:p>
      </dgm:t>
    </dgm:pt>
    <dgm:pt modelId="{DCACF087-8CF9-41C7-9F12-862B186012C8}" type="pres">
      <dgm:prSet presAssocID="{75186E80-9A2C-4D97-A009-7D384C3575EB}" presName="childShp" presStyleLbl="bgAccFollowNode1" presStyleIdx="1" presStyleCnt="3" custScaleX="144637">
        <dgm:presLayoutVars>
          <dgm:bulletEnabled val="1"/>
        </dgm:presLayoutVars>
      </dgm:prSet>
      <dgm:spPr>
        <a:solidFill>
          <a:srgbClr val="E6FAE8">
            <a:alpha val="89804"/>
          </a:srgbClr>
        </a:solidFill>
      </dgm:spPr>
      <dgm:t>
        <a:bodyPr/>
        <a:lstStyle/>
        <a:p>
          <a:endParaRPr lang="es-ES_tradnl"/>
        </a:p>
      </dgm:t>
    </dgm:pt>
    <dgm:pt modelId="{4EB36658-BCC3-4761-931C-C275336980C1}" type="pres">
      <dgm:prSet presAssocID="{D3330A59-F3A1-48CA-A7E1-0F69BB59A105}" presName="spacing" presStyleCnt="0"/>
      <dgm:spPr/>
    </dgm:pt>
    <dgm:pt modelId="{B57B6682-98B4-4A11-ABDD-A2B747F9D1D3}" type="pres">
      <dgm:prSet presAssocID="{B794F4E3-CB04-4C69-8ECE-4C81E23062DB}" presName="linNode" presStyleCnt="0"/>
      <dgm:spPr/>
    </dgm:pt>
    <dgm:pt modelId="{DE6DEA2F-03F7-476C-841F-376B8C28D311}" type="pres">
      <dgm:prSet presAssocID="{B794F4E3-CB04-4C69-8ECE-4C81E23062DB}" presName="parentShp" presStyleLbl="node1" presStyleIdx="2" presStyleCnt="3" custScaleX="33046" custLinFactNeighborX="-19444" custLinFactNeighborY="-838">
        <dgm:presLayoutVars>
          <dgm:bulletEnabled val="1"/>
        </dgm:presLayoutVars>
      </dgm:prSet>
      <dgm:spPr/>
      <dgm:t>
        <a:bodyPr/>
        <a:lstStyle/>
        <a:p>
          <a:endParaRPr lang="es-EC"/>
        </a:p>
      </dgm:t>
    </dgm:pt>
    <dgm:pt modelId="{5DE6528D-0F1F-4820-AF39-9321126C2F10}" type="pres">
      <dgm:prSet presAssocID="{B794F4E3-CB04-4C69-8ECE-4C81E23062DB}" presName="childShp" presStyleLbl="bgAccFollowNode1" presStyleIdx="2" presStyleCnt="3" custScaleX="142719">
        <dgm:presLayoutVars>
          <dgm:bulletEnabled val="1"/>
        </dgm:presLayoutVars>
      </dgm:prSet>
      <dgm:spPr/>
      <dgm:t>
        <a:bodyPr/>
        <a:lstStyle/>
        <a:p>
          <a:endParaRPr lang="es-ES_tradnl"/>
        </a:p>
      </dgm:t>
    </dgm:pt>
  </dgm:ptLst>
  <dgm:cxnLst>
    <dgm:cxn modelId="{791DD8C8-9536-4F68-81C3-AAE966752BBB}" type="presOf" srcId="{6191FC2C-5D5C-46D4-A2D2-FB964189F167}" destId="{DB472D8A-B011-4708-9702-83B0F4047A56}" srcOrd="0" destOrd="0" presId="urn:microsoft.com/office/officeart/2005/8/layout/vList6"/>
    <dgm:cxn modelId="{B18A33E5-62DB-4176-858B-55BE2A0C5ABC}" type="presOf" srcId="{DBA93562-A77E-4E23-B651-9030280CB49F}" destId="{5DE6528D-0F1F-4820-AF39-9321126C2F10}" srcOrd="0" destOrd="0" presId="urn:microsoft.com/office/officeart/2005/8/layout/vList6"/>
    <dgm:cxn modelId="{04B4B686-6DC6-4264-A2B0-F7475004E8DD}" srcId="{B794F4E3-CB04-4C69-8ECE-4C81E23062DB}" destId="{DBA93562-A77E-4E23-B651-9030280CB49F}" srcOrd="0" destOrd="0" parTransId="{E9988A02-10FF-4B76-935D-7CE715978C4A}" sibTransId="{E1B10A7B-770F-4293-A63A-05D774D85741}"/>
    <dgm:cxn modelId="{8C98CF7D-387D-4DB7-A054-34289F9410B6}" type="presOf" srcId="{B794F4E3-CB04-4C69-8ECE-4C81E23062DB}" destId="{DE6DEA2F-03F7-476C-841F-376B8C28D311}" srcOrd="0" destOrd="0" presId="urn:microsoft.com/office/officeart/2005/8/layout/vList6"/>
    <dgm:cxn modelId="{C5F034D8-40DB-48CC-B21B-B21B6474C239}" srcId="{3D6DC759-185B-4BD7-9007-955D3E39CB11}" destId="{75186E80-9A2C-4D97-A009-7D384C3575EB}" srcOrd="1" destOrd="0" parTransId="{A2094F82-C7E9-4A8D-B89E-FEA3ACBF3622}" sibTransId="{D3330A59-F3A1-48CA-A7E1-0F69BB59A105}"/>
    <dgm:cxn modelId="{43838097-5E4B-42FD-BBCC-F53920321562}" type="presOf" srcId="{75186E80-9A2C-4D97-A009-7D384C3575EB}" destId="{48E7B7BA-6060-4F64-B563-9EBAA7853A41}" srcOrd="0" destOrd="0" presId="urn:microsoft.com/office/officeart/2005/8/layout/vList6"/>
    <dgm:cxn modelId="{209A4D6D-43DD-49CC-9618-556A6F8DEA19}" srcId="{75186E80-9A2C-4D97-A009-7D384C3575EB}" destId="{BD62332B-DFDB-428E-B6B2-813D0E92B7C3}" srcOrd="0" destOrd="0" parTransId="{A755F5BD-0CA3-4451-9A56-833CC0827F3E}" sibTransId="{D9051C30-3825-4D0E-A427-7F9CB9D1E59A}"/>
    <dgm:cxn modelId="{8005EC31-C9C8-4A83-95CF-355A5741E303}" srcId="{3D6DC759-185B-4BD7-9007-955D3E39CB11}" destId="{6191FC2C-5D5C-46D4-A2D2-FB964189F167}" srcOrd="0" destOrd="0" parTransId="{E98D109B-B81F-41EB-B3DA-84F70ABAF5CE}" sibTransId="{254D5AA4-C970-445D-91D8-1E9B6CAAE7C5}"/>
    <dgm:cxn modelId="{95085362-B2F6-4782-ABBC-CE4EFBF07053}" type="presOf" srcId="{3D6DC759-185B-4BD7-9007-955D3E39CB11}" destId="{7517B190-FF26-4449-A6AF-DEFF59B33B34}" srcOrd="0" destOrd="0" presId="urn:microsoft.com/office/officeart/2005/8/layout/vList6"/>
    <dgm:cxn modelId="{7956745E-88B1-49FB-8317-1081C0E61C9E}" srcId="{3D6DC759-185B-4BD7-9007-955D3E39CB11}" destId="{B794F4E3-CB04-4C69-8ECE-4C81E23062DB}" srcOrd="2" destOrd="0" parTransId="{CCD3066B-A5DA-4085-97D7-0FAB1967390E}" sibTransId="{AD0AC78E-E5AF-45B4-9A45-56B9454B7EE4}"/>
    <dgm:cxn modelId="{776042F4-35E5-413E-8BF8-C487CA650B34}" type="presOf" srcId="{BD62332B-DFDB-428E-B6B2-813D0E92B7C3}" destId="{DCACF087-8CF9-41C7-9F12-862B186012C8}" srcOrd="0" destOrd="0" presId="urn:microsoft.com/office/officeart/2005/8/layout/vList6"/>
    <dgm:cxn modelId="{937A6055-49B8-4CF6-844B-3E2F6814180F}" srcId="{6191FC2C-5D5C-46D4-A2D2-FB964189F167}" destId="{693B08D0-0354-496B-9730-ADAEA2CEDA9C}" srcOrd="0" destOrd="0" parTransId="{C681F602-F87B-4837-97E0-EA70F42F46A5}" sibTransId="{C567BF91-77C2-4A6B-862D-EF21D291DDCC}"/>
    <dgm:cxn modelId="{AA51DFB8-F668-4AF9-BA21-8A7CD32BC662}" type="presOf" srcId="{693B08D0-0354-496B-9730-ADAEA2CEDA9C}" destId="{3ED201D7-C84E-445B-98D8-8088AAE7E9B1}" srcOrd="0" destOrd="0" presId="urn:microsoft.com/office/officeart/2005/8/layout/vList6"/>
    <dgm:cxn modelId="{4A0A5B9F-A825-4FC1-9126-E903AB192B55}" type="presParOf" srcId="{7517B190-FF26-4449-A6AF-DEFF59B33B34}" destId="{A59B1302-6B4B-4543-A58A-F1234E18C307}" srcOrd="0" destOrd="0" presId="urn:microsoft.com/office/officeart/2005/8/layout/vList6"/>
    <dgm:cxn modelId="{7D45313D-7719-45B9-8FCE-E2228EB24620}" type="presParOf" srcId="{A59B1302-6B4B-4543-A58A-F1234E18C307}" destId="{DB472D8A-B011-4708-9702-83B0F4047A56}" srcOrd="0" destOrd="0" presId="urn:microsoft.com/office/officeart/2005/8/layout/vList6"/>
    <dgm:cxn modelId="{FF1909DA-843B-489E-8C46-95CBA9E98018}" type="presParOf" srcId="{A59B1302-6B4B-4543-A58A-F1234E18C307}" destId="{3ED201D7-C84E-445B-98D8-8088AAE7E9B1}" srcOrd="1" destOrd="0" presId="urn:microsoft.com/office/officeart/2005/8/layout/vList6"/>
    <dgm:cxn modelId="{2A2F7F92-20F2-44F5-AD6B-C3C73C764904}" type="presParOf" srcId="{7517B190-FF26-4449-A6AF-DEFF59B33B34}" destId="{943815DA-BC96-4AB2-BF31-D46C7A357D4A}" srcOrd="1" destOrd="0" presId="urn:microsoft.com/office/officeart/2005/8/layout/vList6"/>
    <dgm:cxn modelId="{43ECA913-9519-4C93-9787-6A7FBD843D7A}" type="presParOf" srcId="{7517B190-FF26-4449-A6AF-DEFF59B33B34}" destId="{5AFB8238-DADB-44D4-A7F8-281098A6226F}" srcOrd="2" destOrd="0" presId="urn:microsoft.com/office/officeart/2005/8/layout/vList6"/>
    <dgm:cxn modelId="{F49EC5EC-0EE5-4813-A1E7-51C40384E110}" type="presParOf" srcId="{5AFB8238-DADB-44D4-A7F8-281098A6226F}" destId="{48E7B7BA-6060-4F64-B563-9EBAA7853A41}" srcOrd="0" destOrd="0" presId="urn:microsoft.com/office/officeart/2005/8/layout/vList6"/>
    <dgm:cxn modelId="{ABB00B1D-7044-44AE-9FC0-927919AB8277}" type="presParOf" srcId="{5AFB8238-DADB-44D4-A7F8-281098A6226F}" destId="{DCACF087-8CF9-41C7-9F12-862B186012C8}" srcOrd="1" destOrd="0" presId="urn:microsoft.com/office/officeart/2005/8/layout/vList6"/>
    <dgm:cxn modelId="{B6663E87-3482-4B84-BAE5-1FC1E0AA2B01}" type="presParOf" srcId="{7517B190-FF26-4449-A6AF-DEFF59B33B34}" destId="{4EB36658-BCC3-4761-931C-C275336980C1}" srcOrd="3" destOrd="0" presId="urn:microsoft.com/office/officeart/2005/8/layout/vList6"/>
    <dgm:cxn modelId="{A9D14F50-E5F4-471F-86E5-69B30FC6CCFD}" type="presParOf" srcId="{7517B190-FF26-4449-A6AF-DEFF59B33B34}" destId="{B57B6682-98B4-4A11-ABDD-A2B747F9D1D3}" srcOrd="4" destOrd="0" presId="urn:microsoft.com/office/officeart/2005/8/layout/vList6"/>
    <dgm:cxn modelId="{C7A52E16-19E9-4D32-B320-82DCAB0845EB}" type="presParOf" srcId="{B57B6682-98B4-4A11-ABDD-A2B747F9D1D3}" destId="{DE6DEA2F-03F7-476C-841F-376B8C28D311}" srcOrd="0" destOrd="0" presId="urn:microsoft.com/office/officeart/2005/8/layout/vList6"/>
    <dgm:cxn modelId="{DD5C8832-177E-4959-9210-320C142DECC7}" type="presParOf" srcId="{B57B6682-98B4-4A11-ABDD-A2B747F9D1D3}" destId="{5DE6528D-0F1F-4820-AF39-9321126C2F1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41E9BE-ACCC-43FC-95DB-3F0F2391FCC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S_tradnl"/>
        </a:p>
      </dgm:t>
    </dgm:pt>
    <dgm:pt modelId="{F59E9D78-992F-47D7-ADCB-B41A4EE69550}">
      <dgm:prSet phldrT="[Texto]" custT="1"/>
      <dgm:spPr/>
      <dgm:t>
        <a:bodyPr/>
        <a:lstStyle/>
        <a:p>
          <a:r>
            <a:rPr lang="es-ES_tradnl" sz="2200" dirty="0" smtClean="0">
              <a:latin typeface="Arial" pitchFamily="34" charset="0"/>
              <a:cs typeface="Arial" pitchFamily="34" charset="0"/>
            </a:rPr>
            <a:t>Documentos utilizados en caja chica</a:t>
          </a:r>
          <a:endParaRPr lang="es-ES_tradnl" sz="2200" dirty="0">
            <a:latin typeface="Arial" pitchFamily="34" charset="0"/>
            <a:cs typeface="Arial" pitchFamily="34" charset="0"/>
          </a:endParaRPr>
        </a:p>
      </dgm:t>
    </dgm:pt>
    <dgm:pt modelId="{98AC7797-A35E-4E12-92CF-FBD80798B064}" type="parTrans" cxnId="{B48F2B59-3505-4E7D-A578-04FDF4FA089F}">
      <dgm:prSet/>
      <dgm:spPr/>
      <dgm:t>
        <a:bodyPr/>
        <a:lstStyle/>
        <a:p>
          <a:endParaRPr lang="es-ES_tradnl" sz="1800">
            <a:latin typeface="Arial" pitchFamily="34" charset="0"/>
            <a:cs typeface="Arial" pitchFamily="34" charset="0"/>
          </a:endParaRPr>
        </a:p>
      </dgm:t>
    </dgm:pt>
    <dgm:pt modelId="{F4424769-C8CC-4947-AB53-4EE710A7C339}" type="sibTrans" cxnId="{B48F2B59-3505-4E7D-A578-04FDF4FA089F}">
      <dgm:prSet/>
      <dgm:spPr/>
      <dgm:t>
        <a:bodyPr/>
        <a:lstStyle/>
        <a:p>
          <a:endParaRPr lang="es-ES_tradnl" sz="1800">
            <a:latin typeface="Arial" pitchFamily="34" charset="0"/>
            <a:cs typeface="Arial" pitchFamily="34" charset="0"/>
          </a:endParaRPr>
        </a:p>
      </dgm:t>
    </dgm:pt>
    <dgm:pt modelId="{53F91894-B5AB-4A67-9570-EB4E5662D9A7}">
      <dgm:prSet phldrT="[Texto]" custT="1"/>
      <dgm:spPr>
        <a:solidFill>
          <a:schemeClr val="accent2">
            <a:lumMod val="75000"/>
          </a:schemeClr>
        </a:solidFill>
      </dgm:spPr>
      <dgm:t>
        <a:bodyPr/>
        <a:lstStyle/>
        <a:p>
          <a:r>
            <a:rPr lang="es-ES_tradnl" sz="2400" dirty="0" smtClean="0">
              <a:latin typeface="Arial" pitchFamily="34" charset="0"/>
              <a:cs typeface="Arial" pitchFamily="34" charset="0"/>
            </a:rPr>
            <a:t>Auxiliar del fondo fijo </a:t>
          </a:r>
          <a:endParaRPr lang="es-ES_tradnl" sz="2400" dirty="0">
            <a:latin typeface="Arial" pitchFamily="34" charset="0"/>
            <a:cs typeface="Arial" pitchFamily="34" charset="0"/>
          </a:endParaRPr>
        </a:p>
      </dgm:t>
    </dgm:pt>
    <dgm:pt modelId="{0557885B-0532-49A4-8E18-4C5E5B3E8B34}" type="parTrans" cxnId="{5258C3B5-19D5-4F4C-AA93-58F1BDDB1E8F}">
      <dgm:prSet custT="1"/>
      <dgm:spPr>
        <a:ln w="76200">
          <a:solidFill>
            <a:srgbClr val="FECEED"/>
          </a:solidFill>
        </a:ln>
      </dgm:spPr>
      <dgm:t>
        <a:bodyPr/>
        <a:lstStyle/>
        <a:p>
          <a:endParaRPr lang="es-ES_tradnl" sz="1800">
            <a:latin typeface="Arial" pitchFamily="34" charset="0"/>
            <a:cs typeface="Arial" pitchFamily="34" charset="0"/>
          </a:endParaRPr>
        </a:p>
      </dgm:t>
    </dgm:pt>
    <dgm:pt modelId="{77E4B37A-FA86-4C4D-A2FC-24A3703C4FD6}" type="sibTrans" cxnId="{5258C3B5-19D5-4F4C-AA93-58F1BDDB1E8F}">
      <dgm:prSet/>
      <dgm:spPr/>
      <dgm:t>
        <a:bodyPr/>
        <a:lstStyle/>
        <a:p>
          <a:endParaRPr lang="es-ES_tradnl" sz="1800">
            <a:latin typeface="Arial" pitchFamily="34" charset="0"/>
            <a:cs typeface="Arial" pitchFamily="34" charset="0"/>
          </a:endParaRPr>
        </a:p>
      </dgm:t>
    </dgm:pt>
    <dgm:pt modelId="{143ADDF7-A722-4787-A221-546DE397CFF8}">
      <dgm:prSet phldrT="[Texto]" custT="1"/>
      <dgm:spPr>
        <a:solidFill>
          <a:schemeClr val="accent2">
            <a:lumMod val="20000"/>
            <a:lumOff val="80000"/>
          </a:schemeClr>
        </a:solidFill>
      </dgm:spPr>
      <dgm:t>
        <a:bodyPr/>
        <a:lstStyle/>
        <a:p>
          <a:r>
            <a:rPr lang="es-ES_tradnl" sz="2200" dirty="0" smtClean="0">
              <a:solidFill>
                <a:schemeClr val="bg1"/>
              </a:solidFill>
              <a:latin typeface="Arial" pitchFamily="34" charset="0"/>
              <a:cs typeface="Arial" pitchFamily="34" charset="0"/>
            </a:rPr>
            <a:t>Sirve para llevar control de lo recibido, pagado y el saldo </a:t>
          </a:r>
          <a:endParaRPr lang="es-ES_tradnl" sz="2200" dirty="0">
            <a:solidFill>
              <a:schemeClr val="bg1"/>
            </a:solidFill>
            <a:latin typeface="Arial" pitchFamily="34" charset="0"/>
            <a:cs typeface="Arial" pitchFamily="34" charset="0"/>
          </a:endParaRPr>
        </a:p>
      </dgm:t>
    </dgm:pt>
    <dgm:pt modelId="{0D495A30-689F-4A72-9BF4-263107E2A3D1}" type="parTrans" cxnId="{F6AC95A1-D088-4D8E-A854-ADB6394D717B}">
      <dgm:prSet custT="1"/>
      <dgm:spPr>
        <a:ln w="76200">
          <a:solidFill>
            <a:srgbClr val="FECEED"/>
          </a:solidFill>
        </a:ln>
      </dgm:spPr>
      <dgm:t>
        <a:bodyPr/>
        <a:lstStyle/>
        <a:p>
          <a:endParaRPr lang="es-ES_tradnl" sz="1800">
            <a:latin typeface="Arial" pitchFamily="34" charset="0"/>
            <a:cs typeface="Arial" pitchFamily="34" charset="0"/>
          </a:endParaRPr>
        </a:p>
      </dgm:t>
    </dgm:pt>
    <dgm:pt modelId="{3D2E337E-CC06-4F4D-8D66-14292EF90E1E}" type="sibTrans" cxnId="{F6AC95A1-D088-4D8E-A854-ADB6394D717B}">
      <dgm:prSet/>
      <dgm:spPr/>
      <dgm:t>
        <a:bodyPr/>
        <a:lstStyle/>
        <a:p>
          <a:endParaRPr lang="es-ES_tradnl" sz="1800">
            <a:latin typeface="Arial" pitchFamily="34" charset="0"/>
            <a:cs typeface="Arial" pitchFamily="34" charset="0"/>
          </a:endParaRPr>
        </a:p>
      </dgm:t>
    </dgm:pt>
    <dgm:pt modelId="{6F47C408-C46C-46FF-9851-36B10EEF9CC4}">
      <dgm:prSet phldrT="[Texto]" custT="1"/>
      <dgm:spPr>
        <a:solidFill>
          <a:srgbClr val="3333CC"/>
        </a:solidFill>
      </dgm:spPr>
      <dgm:t>
        <a:bodyPr/>
        <a:lstStyle/>
        <a:p>
          <a:r>
            <a:rPr lang="es-ES_tradnl" sz="2400" dirty="0" smtClean="0">
              <a:latin typeface="Arial" pitchFamily="34" charset="0"/>
              <a:cs typeface="Arial" pitchFamily="34" charset="0"/>
            </a:rPr>
            <a:t>Recibos oficiales </a:t>
          </a:r>
          <a:endParaRPr lang="es-ES_tradnl" sz="2400" dirty="0">
            <a:latin typeface="Arial" pitchFamily="34" charset="0"/>
            <a:cs typeface="Arial" pitchFamily="34" charset="0"/>
          </a:endParaRPr>
        </a:p>
      </dgm:t>
    </dgm:pt>
    <dgm:pt modelId="{CBF4DA79-8F40-40F6-8E78-687BB201865D}" type="parTrans" cxnId="{6BF34617-A792-408F-B377-A0042FE9E0A9}">
      <dgm:prSet custT="1"/>
      <dgm:spPr>
        <a:ln w="76200">
          <a:solidFill>
            <a:srgbClr val="FECEED"/>
          </a:solidFill>
        </a:ln>
      </dgm:spPr>
      <dgm:t>
        <a:bodyPr/>
        <a:lstStyle/>
        <a:p>
          <a:endParaRPr lang="es-ES_tradnl" sz="1800">
            <a:latin typeface="Arial" pitchFamily="34" charset="0"/>
            <a:cs typeface="Arial" pitchFamily="34" charset="0"/>
          </a:endParaRPr>
        </a:p>
      </dgm:t>
    </dgm:pt>
    <dgm:pt modelId="{69076921-1F68-4886-9816-0E5D351D3214}" type="sibTrans" cxnId="{6BF34617-A792-408F-B377-A0042FE9E0A9}">
      <dgm:prSet/>
      <dgm:spPr/>
      <dgm:t>
        <a:bodyPr/>
        <a:lstStyle/>
        <a:p>
          <a:endParaRPr lang="es-ES_tradnl" sz="1800">
            <a:latin typeface="Arial" pitchFamily="34" charset="0"/>
            <a:cs typeface="Arial" pitchFamily="34" charset="0"/>
          </a:endParaRPr>
        </a:p>
      </dgm:t>
    </dgm:pt>
    <dgm:pt modelId="{7DA8FD40-563A-415A-A25B-35DA4DDBE8DA}">
      <dgm:prSet phldrT="[Texto]" custT="1"/>
      <dgm:spPr>
        <a:solidFill>
          <a:srgbClr val="2D775E"/>
        </a:solidFill>
      </dgm:spPr>
      <dgm:t>
        <a:bodyPr/>
        <a:lstStyle/>
        <a:p>
          <a:r>
            <a:rPr lang="es-ES_tradnl" sz="2400" dirty="0" smtClean="0">
              <a:latin typeface="Arial" pitchFamily="34" charset="0"/>
              <a:cs typeface="Arial" pitchFamily="34" charset="0"/>
            </a:rPr>
            <a:t>Detalle de gastos</a:t>
          </a:r>
          <a:endParaRPr lang="es-ES_tradnl" sz="2400" dirty="0">
            <a:latin typeface="Arial" pitchFamily="34" charset="0"/>
            <a:cs typeface="Arial" pitchFamily="34" charset="0"/>
          </a:endParaRPr>
        </a:p>
      </dgm:t>
    </dgm:pt>
    <dgm:pt modelId="{1487A32D-F148-4E1C-BFA0-06093D4560F2}" type="parTrans" cxnId="{F30B93B3-5A3F-4757-8A01-8050E5F4BFE2}">
      <dgm:prSet custT="1"/>
      <dgm:spPr>
        <a:ln w="76200">
          <a:solidFill>
            <a:srgbClr val="FECEED"/>
          </a:solidFill>
        </a:ln>
      </dgm:spPr>
      <dgm:t>
        <a:bodyPr/>
        <a:lstStyle/>
        <a:p>
          <a:endParaRPr lang="es-ES_tradnl" sz="1800">
            <a:latin typeface="Arial" pitchFamily="34" charset="0"/>
            <a:cs typeface="Arial" pitchFamily="34" charset="0"/>
          </a:endParaRPr>
        </a:p>
      </dgm:t>
    </dgm:pt>
    <dgm:pt modelId="{63031EAA-1267-4B37-AC98-78568BD0AACB}" type="sibTrans" cxnId="{F30B93B3-5A3F-4757-8A01-8050E5F4BFE2}">
      <dgm:prSet/>
      <dgm:spPr/>
      <dgm:t>
        <a:bodyPr/>
        <a:lstStyle/>
        <a:p>
          <a:endParaRPr lang="es-ES_tradnl" sz="1800">
            <a:latin typeface="Arial" pitchFamily="34" charset="0"/>
            <a:cs typeface="Arial" pitchFamily="34" charset="0"/>
          </a:endParaRPr>
        </a:p>
      </dgm:t>
    </dgm:pt>
    <dgm:pt modelId="{E75529D5-7C04-4870-BF79-45845EC29488}">
      <dgm:prSet phldrT="[Texto]" custT="1"/>
      <dgm:spPr>
        <a:solidFill>
          <a:schemeClr val="accent1">
            <a:lumMod val="20000"/>
            <a:lumOff val="80000"/>
          </a:schemeClr>
        </a:solidFill>
      </dgm:spPr>
      <dgm:t>
        <a:bodyPr/>
        <a:lstStyle/>
        <a:p>
          <a:r>
            <a:rPr lang="es-ES_tradnl" sz="2200" dirty="0" smtClean="0">
              <a:solidFill>
                <a:schemeClr val="bg1"/>
              </a:solidFill>
              <a:latin typeface="Arial" pitchFamily="34" charset="0"/>
              <a:cs typeface="Arial" pitchFamily="34" charset="0"/>
            </a:rPr>
            <a:t>Tiene la función de registrar los egresos de caja chica</a:t>
          </a:r>
          <a:endParaRPr lang="es-ES_tradnl" sz="2200" dirty="0">
            <a:solidFill>
              <a:schemeClr val="bg1"/>
            </a:solidFill>
            <a:latin typeface="Arial" pitchFamily="34" charset="0"/>
            <a:cs typeface="Arial" pitchFamily="34" charset="0"/>
          </a:endParaRPr>
        </a:p>
      </dgm:t>
    </dgm:pt>
    <dgm:pt modelId="{85E1906F-2BC9-4C5E-9969-1FD526BDDD1B}" type="parTrans" cxnId="{0E130015-975F-470D-8BFC-CF2D377BE9AC}">
      <dgm:prSet custT="1"/>
      <dgm:spPr>
        <a:ln w="76200">
          <a:solidFill>
            <a:srgbClr val="FECEED"/>
          </a:solidFill>
        </a:ln>
      </dgm:spPr>
      <dgm:t>
        <a:bodyPr/>
        <a:lstStyle/>
        <a:p>
          <a:endParaRPr lang="es-ES_tradnl" sz="1800">
            <a:latin typeface="Arial" pitchFamily="34" charset="0"/>
            <a:cs typeface="Arial" pitchFamily="34" charset="0"/>
          </a:endParaRPr>
        </a:p>
      </dgm:t>
    </dgm:pt>
    <dgm:pt modelId="{B0ACC4FC-8C34-48E9-BEA8-8CBE6782EADB}" type="sibTrans" cxnId="{0E130015-975F-470D-8BFC-CF2D377BE9AC}">
      <dgm:prSet/>
      <dgm:spPr/>
      <dgm:t>
        <a:bodyPr/>
        <a:lstStyle/>
        <a:p>
          <a:endParaRPr lang="es-ES_tradnl" sz="1800">
            <a:latin typeface="Arial" pitchFamily="34" charset="0"/>
            <a:cs typeface="Arial" pitchFamily="34" charset="0"/>
          </a:endParaRPr>
        </a:p>
      </dgm:t>
    </dgm:pt>
    <dgm:pt modelId="{74A895D3-8609-481A-9FD8-E40B137C6D73}">
      <dgm:prSet phldrT="[Texto]" custT="1"/>
      <dgm:spPr>
        <a:solidFill>
          <a:srgbClr val="C2FEDF"/>
        </a:solidFill>
      </dgm:spPr>
      <dgm:t>
        <a:bodyPr/>
        <a:lstStyle/>
        <a:p>
          <a:r>
            <a:rPr lang="es-ES_tradnl" sz="2200" dirty="0" smtClean="0">
              <a:solidFill>
                <a:schemeClr val="bg1"/>
              </a:solidFill>
              <a:latin typeface="Arial" pitchFamily="34" charset="0"/>
              <a:cs typeface="Arial" pitchFamily="34" charset="0"/>
            </a:rPr>
            <a:t>Detalla los gastos realizados y sirve para solicitar reembolsos </a:t>
          </a:r>
          <a:endParaRPr lang="es-ES_tradnl" sz="2200" dirty="0">
            <a:solidFill>
              <a:schemeClr val="bg1"/>
            </a:solidFill>
            <a:latin typeface="Arial" pitchFamily="34" charset="0"/>
            <a:cs typeface="Arial" pitchFamily="34" charset="0"/>
          </a:endParaRPr>
        </a:p>
      </dgm:t>
    </dgm:pt>
    <dgm:pt modelId="{26DAAD27-FEDD-4A0E-884B-E4B44D65F523}" type="parTrans" cxnId="{5FCBB5DB-7C73-43A0-A7DE-1440F6941F4D}">
      <dgm:prSet custT="1"/>
      <dgm:spPr>
        <a:ln w="76200">
          <a:solidFill>
            <a:srgbClr val="FECEED"/>
          </a:solidFill>
        </a:ln>
      </dgm:spPr>
      <dgm:t>
        <a:bodyPr/>
        <a:lstStyle/>
        <a:p>
          <a:endParaRPr lang="es-ES_tradnl" sz="1800">
            <a:latin typeface="Arial" pitchFamily="34" charset="0"/>
            <a:cs typeface="Arial" pitchFamily="34" charset="0"/>
          </a:endParaRPr>
        </a:p>
      </dgm:t>
    </dgm:pt>
    <dgm:pt modelId="{DAAE1A69-FE91-4F3A-A9F7-2E98AEC94328}" type="sibTrans" cxnId="{5FCBB5DB-7C73-43A0-A7DE-1440F6941F4D}">
      <dgm:prSet/>
      <dgm:spPr/>
      <dgm:t>
        <a:bodyPr/>
        <a:lstStyle/>
        <a:p>
          <a:endParaRPr lang="es-ES_tradnl" sz="1800">
            <a:latin typeface="Arial" pitchFamily="34" charset="0"/>
            <a:cs typeface="Arial" pitchFamily="34" charset="0"/>
          </a:endParaRPr>
        </a:p>
      </dgm:t>
    </dgm:pt>
    <dgm:pt modelId="{3BA508C8-8A88-4E4D-9200-BC5C1C48FD57}">
      <dgm:prSet phldrT="[Texto]" custT="1"/>
      <dgm:spPr>
        <a:solidFill>
          <a:srgbClr val="AA1AAD"/>
        </a:solidFill>
      </dgm:spPr>
      <dgm:t>
        <a:bodyPr/>
        <a:lstStyle/>
        <a:p>
          <a:r>
            <a:rPr lang="es-ES_tradnl" sz="2200" dirty="0" smtClean="0">
              <a:latin typeface="Arial" pitchFamily="34" charset="0"/>
              <a:cs typeface="Arial" pitchFamily="34" charset="0"/>
            </a:rPr>
            <a:t>Comprobante de pago </a:t>
          </a:r>
          <a:endParaRPr lang="es-ES_tradnl" sz="2200" dirty="0">
            <a:latin typeface="Arial" pitchFamily="34" charset="0"/>
            <a:cs typeface="Arial" pitchFamily="34" charset="0"/>
          </a:endParaRPr>
        </a:p>
      </dgm:t>
    </dgm:pt>
    <dgm:pt modelId="{E764F880-3EB6-40D7-863F-9E124A89BEBF}" type="parTrans" cxnId="{D55ADAC7-FC56-4991-A1DC-9AEA5C63CB16}">
      <dgm:prSet custT="1"/>
      <dgm:spPr>
        <a:ln w="76200">
          <a:solidFill>
            <a:srgbClr val="FECEED"/>
          </a:solidFill>
        </a:ln>
      </dgm:spPr>
      <dgm:t>
        <a:bodyPr/>
        <a:lstStyle/>
        <a:p>
          <a:endParaRPr lang="es-ES_tradnl" sz="1800">
            <a:latin typeface="Arial" pitchFamily="34" charset="0"/>
            <a:cs typeface="Arial" pitchFamily="34" charset="0"/>
          </a:endParaRPr>
        </a:p>
      </dgm:t>
    </dgm:pt>
    <dgm:pt modelId="{04B9E8DA-9523-4654-B335-7D58A8C9B24B}" type="sibTrans" cxnId="{D55ADAC7-FC56-4991-A1DC-9AEA5C63CB16}">
      <dgm:prSet/>
      <dgm:spPr/>
      <dgm:t>
        <a:bodyPr/>
        <a:lstStyle/>
        <a:p>
          <a:endParaRPr lang="es-ES_tradnl" sz="1800">
            <a:latin typeface="Arial" pitchFamily="34" charset="0"/>
            <a:cs typeface="Arial" pitchFamily="34" charset="0"/>
          </a:endParaRPr>
        </a:p>
      </dgm:t>
    </dgm:pt>
    <dgm:pt modelId="{F0004F45-799C-4316-B198-8A4AD5B4DBB5}">
      <dgm:prSet phldrT="[Texto]" custT="1"/>
      <dgm:spPr>
        <a:solidFill>
          <a:srgbClr val="FFCCFF"/>
        </a:solidFill>
      </dgm:spPr>
      <dgm:t>
        <a:bodyPr/>
        <a:lstStyle/>
        <a:p>
          <a:r>
            <a:rPr lang="es-ES_tradnl" sz="2200" dirty="0" smtClean="0">
              <a:solidFill>
                <a:schemeClr val="bg1"/>
              </a:solidFill>
              <a:latin typeface="Arial" pitchFamily="34" charset="0"/>
              <a:cs typeface="Arial" pitchFamily="34" charset="0"/>
            </a:rPr>
            <a:t>Se utiliza para la apertura y futuros desembolsos </a:t>
          </a:r>
          <a:endParaRPr lang="es-ES_tradnl" sz="2200" dirty="0">
            <a:solidFill>
              <a:schemeClr val="bg1"/>
            </a:solidFill>
            <a:latin typeface="Arial" pitchFamily="34" charset="0"/>
            <a:cs typeface="Arial" pitchFamily="34" charset="0"/>
          </a:endParaRPr>
        </a:p>
      </dgm:t>
    </dgm:pt>
    <dgm:pt modelId="{CEBC8DB9-BD98-4734-B03F-C52AE11A636D}" type="parTrans" cxnId="{FDD4E5E9-0BCA-4433-B26F-1C791DF2A28F}">
      <dgm:prSet custT="1"/>
      <dgm:spPr>
        <a:ln w="76200">
          <a:solidFill>
            <a:srgbClr val="FECEED"/>
          </a:solidFill>
        </a:ln>
      </dgm:spPr>
      <dgm:t>
        <a:bodyPr/>
        <a:lstStyle/>
        <a:p>
          <a:endParaRPr lang="es-ES_tradnl" sz="1800">
            <a:latin typeface="Arial" pitchFamily="34" charset="0"/>
            <a:cs typeface="Arial" pitchFamily="34" charset="0"/>
          </a:endParaRPr>
        </a:p>
      </dgm:t>
    </dgm:pt>
    <dgm:pt modelId="{3B49247C-04A7-4D8A-A669-5999DAF194C9}" type="sibTrans" cxnId="{FDD4E5E9-0BCA-4433-B26F-1C791DF2A28F}">
      <dgm:prSet/>
      <dgm:spPr/>
      <dgm:t>
        <a:bodyPr/>
        <a:lstStyle/>
        <a:p>
          <a:endParaRPr lang="es-ES_tradnl" sz="1800">
            <a:latin typeface="Arial" pitchFamily="34" charset="0"/>
            <a:cs typeface="Arial" pitchFamily="34" charset="0"/>
          </a:endParaRPr>
        </a:p>
      </dgm:t>
    </dgm:pt>
    <dgm:pt modelId="{8F591397-DC54-4380-B182-BE298A11BBD6}">
      <dgm:prSet phldrT="[Texto]" custT="1"/>
      <dgm:spPr>
        <a:solidFill>
          <a:srgbClr val="848226"/>
        </a:solidFill>
      </dgm:spPr>
      <dgm:t>
        <a:bodyPr/>
        <a:lstStyle/>
        <a:p>
          <a:r>
            <a:rPr lang="es-ES_tradnl" sz="2400" dirty="0" smtClean="0">
              <a:latin typeface="Arial" pitchFamily="34" charset="0"/>
              <a:cs typeface="Arial" pitchFamily="34" charset="0"/>
            </a:rPr>
            <a:t>Vale provisional  </a:t>
          </a:r>
          <a:endParaRPr lang="es-ES_tradnl" sz="2400" dirty="0">
            <a:latin typeface="Arial" pitchFamily="34" charset="0"/>
            <a:cs typeface="Arial" pitchFamily="34" charset="0"/>
          </a:endParaRPr>
        </a:p>
      </dgm:t>
    </dgm:pt>
    <dgm:pt modelId="{08B8A8D0-6CA2-47A6-973A-EEFB0C3F2D3E}" type="parTrans" cxnId="{72FA462E-3BF8-4C5C-B3C7-CFCC1236C771}">
      <dgm:prSet custT="1"/>
      <dgm:spPr>
        <a:ln w="76200">
          <a:solidFill>
            <a:srgbClr val="FECEED"/>
          </a:solidFill>
        </a:ln>
      </dgm:spPr>
      <dgm:t>
        <a:bodyPr/>
        <a:lstStyle/>
        <a:p>
          <a:endParaRPr lang="es-ES_tradnl" sz="1800">
            <a:latin typeface="Arial" pitchFamily="34" charset="0"/>
            <a:cs typeface="Arial" pitchFamily="34" charset="0"/>
          </a:endParaRPr>
        </a:p>
      </dgm:t>
    </dgm:pt>
    <dgm:pt modelId="{9E03E7F5-C5F7-4173-88E2-6F2AF86C9FF0}" type="sibTrans" cxnId="{72FA462E-3BF8-4C5C-B3C7-CFCC1236C771}">
      <dgm:prSet/>
      <dgm:spPr/>
      <dgm:t>
        <a:bodyPr/>
        <a:lstStyle/>
        <a:p>
          <a:endParaRPr lang="es-ES_tradnl" sz="1800">
            <a:latin typeface="Arial" pitchFamily="34" charset="0"/>
            <a:cs typeface="Arial" pitchFamily="34" charset="0"/>
          </a:endParaRPr>
        </a:p>
      </dgm:t>
    </dgm:pt>
    <dgm:pt modelId="{6F2E447B-3D02-4F16-9898-6FE81A409F18}">
      <dgm:prSet phldrT="[Texto]" custT="1"/>
      <dgm:spPr>
        <a:solidFill>
          <a:srgbClr val="F9FDBF"/>
        </a:solidFill>
      </dgm:spPr>
      <dgm:t>
        <a:bodyPr/>
        <a:lstStyle/>
        <a:p>
          <a:r>
            <a:rPr lang="es-ES_tradnl" sz="2200" dirty="0" smtClean="0">
              <a:solidFill>
                <a:schemeClr val="bg1"/>
              </a:solidFill>
              <a:latin typeface="Arial" pitchFamily="34" charset="0"/>
              <a:cs typeface="Arial" pitchFamily="34" charset="0"/>
            </a:rPr>
            <a:t>Sirve para soportar la entrega de dinero </a:t>
          </a:r>
          <a:endParaRPr lang="es-ES_tradnl" sz="2200" dirty="0">
            <a:solidFill>
              <a:schemeClr val="bg1"/>
            </a:solidFill>
            <a:latin typeface="Arial" pitchFamily="34" charset="0"/>
            <a:cs typeface="Arial" pitchFamily="34" charset="0"/>
          </a:endParaRPr>
        </a:p>
      </dgm:t>
    </dgm:pt>
    <dgm:pt modelId="{763A411E-B6DA-456C-92C5-B74D6E5DC361}" type="parTrans" cxnId="{A1EE8D48-8184-44AD-9FEF-9A25321EA522}">
      <dgm:prSet custT="1"/>
      <dgm:spPr>
        <a:ln w="76200">
          <a:solidFill>
            <a:srgbClr val="FECEED"/>
          </a:solidFill>
        </a:ln>
      </dgm:spPr>
      <dgm:t>
        <a:bodyPr/>
        <a:lstStyle/>
        <a:p>
          <a:endParaRPr lang="es-ES_tradnl" sz="1800">
            <a:latin typeface="Arial" pitchFamily="34" charset="0"/>
            <a:cs typeface="Arial" pitchFamily="34" charset="0"/>
          </a:endParaRPr>
        </a:p>
      </dgm:t>
    </dgm:pt>
    <dgm:pt modelId="{9F842F1B-EA20-415E-8A00-F02985D46073}" type="sibTrans" cxnId="{A1EE8D48-8184-44AD-9FEF-9A25321EA522}">
      <dgm:prSet/>
      <dgm:spPr/>
      <dgm:t>
        <a:bodyPr/>
        <a:lstStyle/>
        <a:p>
          <a:endParaRPr lang="es-ES_tradnl" sz="1800">
            <a:latin typeface="Arial" pitchFamily="34" charset="0"/>
            <a:cs typeface="Arial" pitchFamily="34" charset="0"/>
          </a:endParaRPr>
        </a:p>
      </dgm:t>
    </dgm:pt>
    <dgm:pt modelId="{FE1BC600-7083-4BC1-B932-FCE784CF2E24}" type="pres">
      <dgm:prSet presAssocID="{B741E9BE-ACCC-43FC-95DB-3F0F2391FCCD}" presName="diagram" presStyleCnt="0">
        <dgm:presLayoutVars>
          <dgm:chPref val="1"/>
          <dgm:dir/>
          <dgm:animOne val="branch"/>
          <dgm:animLvl val="lvl"/>
          <dgm:resizeHandles val="exact"/>
        </dgm:presLayoutVars>
      </dgm:prSet>
      <dgm:spPr/>
      <dgm:t>
        <a:bodyPr/>
        <a:lstStyle/>
        <a:p>
          <a:endParaRPr lang="es-ES_tradnl"/>
        </a:p>
      </dgm:t>
    </dgm:pt>
    <dgm:pt modelId="{E52092F9-F5E0-4E9D-8A2D-A63D55F7BD8F}" type="pres">
      <dgm:prSet presAssocID="{F59E9D78-992F-47D7-ADCB-B41A4EE69550}" presName="root1" presStyleCnt="0"/>
      <dgm:spPr/>
    </dgm:pt>
    <dgm:pt modelId="{766D37F7-9FE8-4022-9BC3-47AC63510F38}" type="pres">
      <dgm:prSet presAssocID="{F59E9D78-992F-47D7-ADCB-B41A4EE69550}" presName="LevelOneTextNode" presStyleLbl="node0" presStyleIdx="0" presStyleCnt="1" custScaleX="93305" custScaleY="129102" custLinFactNeighborX="14554" custLinFactNeighborY="-3199">
        <dgm:presLayoutVars>
          <dgm:chPref val="3"/>
        </dgm:presLayoutVars>
      </dgm:prSet>
      <dgm:spPr/>
      <dgm:t>
        <a:bodyPr/>
        <a:lstStyle/>
        <a:p>
          <a:endParaRPr lang="es-ES_tradnl"/>
        </a:p>
      </dgm:t>
    </dgm:pt>
    <dgm:pt modelId="{98876DDD-35B6-4D77-95C0-3184A0006BCA}" type="pres">
      <dgm:prSet presAssocID="{F59E9D78-992F-47D7-ADCB-B41A4EE69550}" presName="level2hierChild" presStyleCnt="0"/>
      <dgm:spPr/>
    </dgm:pt>
    <dgm:pt modelId="{B3760A58-E2F0-4D38-8D60-0973F09C40EE}" type="pres">
      <dgm:prSet presAssocID="{0557885B-0532-49A4-8E18-4C5E5B3E8B34}" presName="conn2-1" presStyleLbl="parChTrans1D2" presStyleIdx="0" presStyleCnt="5"/>
      <dgm:spPr/>
      <dgm:t>
        <a:bodyPr/>
        <a:lstStyle/>
        <a:p>
          <a:endParaRPr lang="es-ES_tradnl"/>
        </a:p>
      </dgm:t>
    </dgm:pt>
    <dgm:pt modelId="{79810BFE-0111-4731-8EBB-3BEC322CD875}" type="pres">
      <dgm:prSet presAssocID="{0557885B-0532-49A4-8E18-4C5E5B3E8B34}" presName="connTx" presStyleLbl="parChTrans1D2" presStyleIdx="0" presStyleCnt="5"/>
      <dgm:spPr/>
      <dgm:t>
        <a:bodyPr/>
        <a:lstStyle/>
        <a:p>
          <a:endParaRPr lang="es-ES_tradnl"/>
        </a:p>
      </dgm:t>
    </dgm:pt>
    <dgm:pt modelId="{AF0CB6A8-F20B-4008-BCC6-82C106ED2592}" type="pres">
      <dgm:prSet presAssocID="{53F91894-B5AB-4A67-9570-EB4E5662D9A7}" presName="root2" presStyleCnt="0"/>
      <dgm:spPr/>
    </dgm:pt>
    <dgm:pt modelId="{10E2C930-74E7-4FDF-87CA-290A00E40DF6}" type="pres">
      <dgm:prSet presAssocID="{53F91894-B5AB-4A67-9570-EB4E5662D9A7}" presName="LevelTwoTextNode" presStyleLbl="node2" presStyleIdx="0" presStyleCnt="5" custScaleX="103133" custLinFactNeighborX="-2068" custLinFactNeighborY="-36172">
        <dgm:presLayoutVars>
          <dgm:chPref val="3"/>
        </dgm:presLayoutVars>
      </dgm:prSet>
      <dgm:spPr/>
      <dgm:t>
        <a:bodyPr/>
        <a:lstStyle/>
        <a:p>
          <a:endParaRPr lang="es-ES_tradnl"/>
        </a:p>
      </dgm:t>
    </dgm:pt>
    <dgm:pt modelId="{F090823F-9656-44CD-8ECD-30A9ED680AC2}" type="pres">
      <dgm:prSet presAssocID="{53F91894-B5AB-4A67-9570-EB4E5662D9A7}" presName="level3hierChild" presStyleCnt="0"/>
      <dgm:spPr/>
    </dgm:pt>
    <dgm:pt modelId="{694AD7D9-1A1C-4739-BCBE-E3B5E54E7418}" type="pres">
      <dgm:prSet presAssocID="{0D495A30-689F-4A72-9BF4-263107E2A3D1}" presName="conn2-1" presStyleLbl="parChTrans1D3" presStyleIdx="0" presStyleCnt="5"/>
      <dgm:spPr/>
      <dgm:t>
        <a:bodyPr/>
        <a:lstStyle/>
        <a:p>
          <a:endParaRPr lang="es-ES_tradnl"/>
        </a:p>
      </dgm:t>
    </dgm:pt>
    <dgm:pt modelId="{9383ACD2-52DE-4BF1-AC99-DE2ACC9F15EC}" type="pres">
      <dgm:prSet presAssocID="{0D495A30-689F-4A72-9BF4-263107E2A3D1}" presName="connTx" presStyleLbl="parChTrans1D3" presStyleIdx="0" presStyleCnt="5"/>
      <dgm:spPr/>
      <dgm:t>
        <a:bodyPr/>
        <a:lstStyle/>
        <a:p>
          <a:endParaRPr lang="es-ES_tradnl"/>
        </a:p>
      </dgm:t>
    </dgm:pt>
    <dgm:pt modelId="{F3347CDE-C8E2-489F-B0C5-72802B542AA2}" type="pres">
      <dgm:prSet presAssocID="{143ADDF7-A722-4787-A221-546DE397CFF8}" presName="root2" presStyleCnt="0"/>
      <dgm:spPr/>
    </dgm:pt>
    <dgm:pt modelId="{72545DA3-4DA4-4D9F-A4F7-A7A8F4C878C9}" type="pres">
      <dgm:prSet presAssocID="{143ADDF7-A722-4787-A221-546DE397CFF8}" presName="LevelTwoTextNode" presStyleLbl="node3" presStyleIdx="0" presStyleCnt="5" custScaleX="193750" custLinFactNeighborX="-9698" custLinFactNeighborY="-36172">
        <dgm:presLayoutVars>
          <dgm:chPref val="3"/>
        </dgm:presLayoutVars>
      </dgm:prSet>
      <dgm:spPr/>
      <dgm:t>
        <a:bodyPr/>
        <a:lstStyle/>
        <a:p>
          <a:endParaRPr lang="es-ES_tradnl"/>
        </a:p>
      </dgm:t>
    </dgm:pt>
    <dgm:pt modelId="{BFFF7688-3CAF-4C27-8718-C7779277440D}" type="pres">
      <dgm:prSet presAssocID="{143ADDF7-A722-4787-A221-546DE397CFF8}" presName="level3hierChild" presStyleCnt="0"/>
      <dgm:spPr/>
    </dgm:pt>
    <dgm:pt modelId="{970C8646-C0A2-4721-B71C-F878B67D58A2}" type="pres">
      <dgm:prSet presAssocID="{CBF4DA79-8F40-40F6-8E78-687BB201865D}" presName="conn2-1" presStyleLbl="parChTrans1D2" presStyleIdx="1" presStyleCnt="5"/>
      <dgm:spPr/>
      <dgm:t>
        <a:bodyPr/>
        <a:lstStyle/>
        <a:p>
          <a:endParaRPr lang="es-ES_tradnl"/>
        </a:p>
      </dgm:t>
    </dgm:pt>
    <dgm:pt modelId="{35F84371-780B-4168-B387-EF390BFFB0CB}" type="pres">
      <dgm:prSet presAssocID="{CBF4DA79-8F40-40F6-8E78-687BB201865D}" presName="connTx" presStyleLbl="parChTrans1D2" presStyleIdx="1" presStyleCnt="5"/>
      <dgm:spPr/>
      <dgm:t>
        <a:bodyPr/>
        <a:lstStyle/>
        <a:p>
          <a:endParaRPr lang="es-ES_tradnl"/>
        </a:p>
      </dgm:t>
    </dgm:pt>
    <dgm:pt modelId="{3C93A570-16C4-40A3-860F-CE396B6BCF8C}" type="pres">
      <dgm:prSet presAssocID="{6F47C408-C46C-46FF-9851-36B10EEF9CC4}" presName="root2" presStyleCnt="0"/>
      <dgm:spPr/>
    </dgm:pt>
    <dgm:pt modelId="{3700AD2E-EAED-48F6-BFE8-21C1B1FD5851}" type="pres">
      <dgm:prSet presAssocID="{6F47C408-C46C-46FF-9851-36B10EEF9CC4}" presName="LevelTwoTextNode" presStyleLbl="node2" presStyleIdx="1" presStyleCnt="5" custScaleX="99187" custLinFactNeighborX="5460" custLinFactNeighborY="-15669">
        <dgm:presLayoutVars>
          <dgm:chPref val="3"/>
        </dgm:presLayoutVars>
      </dgm:prSet>
      <dgm:spPr/>
      <dgm:t>
        <a:bodyPr/>
        <a:lstStyle/>
        <a:p>
          <a:endParaRPr lang="es-ES_tradnl"/>
        </a:p>
      </dgm:t>
    </dgm:pt>
    <dgm:pt modelId="{450E4431-8412-430D-BF1E-C75382069171}" type="pres">
      <dgm:prSet presAssocID="{6F47C408-C46C-46FF-9851-36B10EEF9CC4}" presName="level3hierChild" presStyleCnt="0"/>
      <dgm:spPr/>
    </dgm:pt>
    <dgm:pt modelId="{D04FBE0B-2352-44BD-A62D-BC4EEEA75907}" type="pres">
      <dgm:prSet presAssocID="{85E1906F-2BC9-4C5E-9969-1FD526BDDD1B}" presName="conn2-1" presStyleLbl="parChTrans1D3" presStyleIdx="1" presStyleCnt="5"/>
      <dgm:spPr/>
      <dgm:t>
        <a:bodyPr/>
        <a:lstStyle/>
        <a:p>
          <a:endParaRPr lang="es-ES_tradnl"/>
        </a:p>
      </dgm:t>
    </dgm:pt>
    <dgm:pt modelId="{B7E5492D-5434-4FBA-BA8A-E2CAEDF50D6A}" type="pres">
      <dgm:prSet presAssocID="{85E1906F-2BC9-4C5E-9969-1FD526BDDD1B}" presName="connTx" presStyleLbl="parChTrans1D3" presStyleIdx="1" presStyleCnt="5"/>
      <dgm:spPr/>
      <dgm:t>
        <a:bodyPr/>
        <a:lstStyle/>
        <a:p>
          <a:endParaRPr lang="es-ES_tradnl"/>
        </a:p>
      </dgm:t>
    </dgm:pt>
    <dgm:pt modelId="{2612D936-FABC-484A-90A3-9173F274B941}" type="pres">
      <dgm:prSet presAssocID="{E75529D5-7C04-4870-BF79-45845EC29488}" presName="root2" presStyleCnt="0"/>
      <dgm:spPr/>
    </dgm:pt>
    <dgm:pt modelId="{A0DADF7F-E98C-4F9D-98FF-D1B28278DE31}" type="pres">
      <dgm:prSet presAssocID="{E75529D5-7C04-4870-BF79-45845EC29488}" presName="LevelTwoTextNode" presStyleLbl="node3" presStyleIdx="1" presStyleCnt="5" custScaleX="197684" custLinFactNeighborX="-5752" custLinFactNeighborY="-15669">
        <dgm:presLayoutVars>
          <dgm:chPref val="3"/>
        </dgm:presLayoutVars>
      </dgm:prSet>
      <dgm:spPr/>
      <dgm:t>
        <a:bodyPr/>
        <a:lstStyle/>
        <a:p>
          <a:endParaRPr lang="es-ES_tradnl"/>
        </a:p>
      </dgm:t>
    </dgm:pt>
    <dgm:pt modelId="{BB711A2E-B453-4994-8B2F-6163E393F55A}" type="pres">
      <dgm:prSet presAssocID="{E75529D5-7C04-4870-BF79-45845EC29488}" presName="level3hierChild" presStyleCnt="0"/>
      <dgm:spPr/>
    </dgm:pt>
    <dgm:pt modelId="{49A05AF3-C3A0-4AA3-BD21-82D39F0CD941}" type="pres">
      <dgm:prSet presAssocID="{1487A32D-F148-4E1C-BFA0-06093D4560F2}" presName="conn2-1" presStyleLbl="parChTrans1D2" presStyleIdx="2" presStyleCnt="5"/>
      <dgm:spPr/>
      <dgm:t>
        <a:bodyPr/>
        <a:lstStyle/>
        <a:p>
          <a:endParaRPr lang="es-ES_tradnl"/>
        </a:p>
      </dgm:t>
    </dgm:pt>
    <dgm:pt modelId="{CAC334D3-F101-4AE8-B060-F244995C05A9}" type="pres">
      <dgm:prSet presAssocID="{1487A32D-F148-4E1C-BFA0-06093D4560F2}" presName="connTx" presStyleLbl="parChTrans1D2" presStyleIdx="2" presStyleCnt="5"/>
      <dgm:spPr/>
      <dgm:t>
        <a:bodyPr/>
        <a:lstStyle/>
        <a:p>
          <a:endParaRPr lang="es-ES_tradnl"/>
        </a:p>
      </dgm:t>
    </dgm:pt>
    <dgm:pt modelId="{F550F327-9EB7-4C46-8F54-ABAA1AA788BB}" type="pres">
      <dgm:prSet presAssocID="{7DA8FD40-563A-415A-A25B-35DA4DDBE8DA}" presName="root2" presStyleCnt="0"/>
      <dgm:spPr/>
    </dgm:pt>
    <dgm:pt modelId="{E80EFD0F-DECC-4E82-95C2-9C329D4738C4}" type="pres">
      <dgm:prSet presAssocID="{7DA8FD40-563A-415A-A25B-35DA4DDBE8DA}" presName="LevelTwoTextNode" presStyleLbl="node2" presStyleIdx="2" presStyleCnt="5" custScaleX="104551" custLinFactNeighborX="1696" custLinFactNeighborY="-2694">
        <dgm:presLayoutVars>
          <dgm:chPref val="3"/>
        </dgm:presLayoutVars>
      </dgm:prSet>
      <dgm:spPr/>
      <dgm:t>
        <a:bodyPr/>
        <a:lstStyle/>
        <a:p>
          <a:endParaRPr lang="es-ES_tradnl"/>
        </a:p>
      </dgm:t>
    </dgm:pt>
    <dgm:pt modelId="{BD7D5D08-39A2-4D03-934A-FCCA885FA569}" type="pres">
      <dgm:prSet presAssocID="{7DA8FD40-563A-415A-A25B-35DA4DDBE8DA}" presName="level3hierChild" presStyleCnt="0"/>
      <dgm:spPr/>
    </dgm:pt>
    <dgm:pt modelId="{392AE220-2785-4501-987A-D5EEDCD807D5}" type="pres">
      <dgm:prSet presAssocID="{26DAAD27-FEDD-4A0E-884B-E4B44D65F523}" presName="conn2-1" presStyleLbl="parChTrans1D3" presStyleIdx="2" presStyleCnt="5"/>
      <dgm:spPr/>
      <dgm:t>
        <a:bodyPr/>
        <a:lstStyle/>
        <a:p>
          <a:endParaRPr lang="es-ES_tradnl"/>
        </a:p>
      </dgm:t>
    </dgm:pt>
    <dgm:pt modelId="{2E611C94-1031-46B3-93EA-62AE5939DE22}" type="pres">
      <dgm:prSet presAssocID="{26DAAD27-FEDD-4A0E-884B-E4B44D65F523}" presName="connTx" presStyleLbl="parChTrans1D3" presStyleIdx="2" presStyleCnt="5"/>
      <dgm:spPr/>
      <dgm:t>
        <a:bodyPr/>
        <a:lstStyle/>
        <a:p>
          <a:endParaRPr lang="es-ES_tradnl"/>
        </a:p>
      </dgm:t>
    </dgm:pt>
    <dgm:pt modelId="{46639FF6-E402-4D12-B3AC-C66BEE289849}" type="pres">
      <dgm:prSet presAssocID="{74A895D3-8609-481A-9FD8-E40B137C6D73}" presName="root2" presStyleCnt="0"/>
      <dgm:spPr/>
    </dgm:pt>
    <dgm:pt modelId="{B4930704-9191-4CD9-B5D5-18F97B65A92F}" type="pres">
      <dgm:prSet presAssocID="{74A895D3-8609-481A-9FD8-E40B137C6D73}" presName="LevelTwoTextNode" presStyleLbl="node3" presStyleIdx="2" presStyleCnt="5" custScaleX="198535" custLinFactNeighborX="-11116" custLinFactNeighborY="-2694">
        <dgm:presLayoutVars>
          <dgm:chPref val="3"/>
        </dgm:presLayoutVars>
      </dgm:prSet>
      <dgm:spPr/>
      <dgm:t>
        <a:bodyPr/>
        <a:lstStyle/>
        <a:p>
          <a:endParaRPr lang="es-ES_tradnl"/>
        </a:p>
      </dgm:t>
    </dgm:pt>
    <dgm:pt modelId="{93E9E346-C774-4CF5-A2AC-60F3C26A556D}" type="pres">
      <dgm:prSet presAssocID="{74A895D3-8609-481A-9FD8-E40B137C6D73}" presName="level3hierChild" presStyleCnt="0"/>
      <dgm:spPr/>
    </dgm:pt>
    <dgm:pt modelId="{8819BC55-28BA-4E0F-B874-81EFDCA8711D}" type="pres">
      <dgm:prSet presAssocID="{E764F880-3EB6-40D7-863F-9E124A89BEBF}" presName="conn2-1" presStyleLbl="parChTrans1D2" presStyleIdx="3" presStyleCnt="5"/>
      <dgm:spPr/>
      <dgm:t>
        <a:bodyPr/>
        <a:lstStyle/>
        <a:p>
          <a:endParaRPr lang="es-ES_tradnl"/>
        </a:p>
      </dgm:t>
    </dgm:pt>
    <dgm:pt modelId="{C3DDEB81-65D3-4AD7-BD9A-76881A9334C8}" type="pres">
      <dgm:prSet presAssocID="{E764F880-3EB6-40D7-863F-9E124A89BEBF}" presName="connTx" presStyleLbl="parChTrans1D2" presStyleIdx="3" presStyleCnt="5"/>
      <dgm:spPr/>
      <dgm:t>
        <a:bodyPr/>
        <a:lstStyle/>
        <a:p>
          <a:endParaRPr lang="es-ES_tradnl"/>
        </a:p>
      </dgm:t>
    </dgm:pt>
    <dgm:pt modelId="{98CD1FD0-0713-4993-B0C8-B382FA74B830}" type="pres">
      <dgm:prSet presAssocID="{3BA508C8-8A88-4E4D-9200-BC5C1C48FD57}" presName="root2" presStyleCnt="0"/>
      <dgm:spPr/>
    </dgm:pt>
    <dgm:pt modelId="{5BCD524B-17FF-4BA4-B030-5B41728B5E5F}" type="pres">
      <dgm:prSet presAssocID="{3BA508C8-8A88-4E4D-9200-BC5C1C48FD57}" presName="LevelTwoTextNode" presStyleLbl="node2" presStyleIdx="3" presStyleCnt="5" custScaleX="103939" custLinFactNeighborX="1696" custLinFactNeighborY="17809">
        <dgm:presLayoutVars>
          <dgm:chPref val="3"/>
        </dgm:presLayoutVars>
      </dgm:prSet>
      <dgm:spPr/>
      <dgm:t>
        <a:bodyPr/>
        <a:lstStyle/>
        <a:p>
          <a:endParaRPr lang="es-ES_tradnl"/>
        </a:p>
      </dgm:t>
    </dgm:pt>
    <dgm:pt modelId="{C95EB515-229F-477D-B05C-C0779239EA76}" type="pres">
      <dgm:prSet presAssocID="{3BA508C8-8A88-4E4D-9200-BC5C1C48FD57}" presName="level3hierChild" presStyleCnt="0"/>
      <dgm:spPr/>
    </dgm:pt>
    <dgm:pt modelId="{E9BD06B3-62EF-457D-9B70-8165E5C8B91E}" type="pres">
      <dgm:prSet presAssocID="{CEBC8DB9-BD98-4734-B03F-C52AE11A636D}" presName="conn2-1" presStyleLbl="parChTrans1D3" presStyleIdx="3" presStyleCnt="5"/>
      <dgm:spPr/>
      <dgm:t>
        <a:bodyPr/>
        <a:lstStyle/>
        <a:p>
          <a:endParaRPr lang="es-ES_tradnl"/>
        </a:p>
      </dgm:t>
    </dgm:pt>
    <dgm:pt modelId="{C96DE65C-0118-4228-98C5-DCA2C6EC0E17}" type="pres">
      <dgm:prSet presAssocID="{CEBC8DB9-BD98-4734-B03F-C52AE11A636D}" presName="connTx" presStyleLbl="parChTrans1D3" presStyleIdx="3" presStyleCnt="5"/>
      <dgm:spPr/>
      <dgm:t>
        <a:bodyPr/>
        <a:lstStyle/>
        <a:p>
          <a:endParaRPr lang="es-ES_tradnl"/>
        </a:p>
      </dgm:t>
    </dgm:pt>
    <dgm:pt modelId="{0BA1917D-044F-4525-9F61-CA4D33EC269D}" type="pres">
      <dgm:prSet presAssocID="{F0004F45-799C-4316-B198-8A4AD5B4DBB5}" presName="root2" presStyleCnt="0"/>
      <dgm:spPr/>
    </dgm:pt>
    <dgm:pt modelId="{46FEC18B-34AE-41DD-A337-218C9DF5C38F}" type="pres">
      <dgm:prSet presAssocID="{F0004F45-799C-4316-B198-8A4AD5B4DBB5}" presName="LevelTwoTextNode" presStyleLbl="node3" presStyleIdx="3" presStyleCnt="5" custScaleX="193571" custLinFactNeighborX="-6740" custLinFactNeighborY="17809">
        <dgm:presLayoutVars>
          <dgm:chPref val="3"/>
        </dgm:presLayoutVars>
      </dgm:prSet>
      <dgm:spPr/>
      <dgm:t>
        <a:bodyPr/>
        <a:lstStyle/>
        <a:p>
          <a:endParaRPr lang="es-ES_tradnl"/>
        </a:p>
      </dgm:t>
    </dgm:pt>
    <dgm:pt modelId="{BB3ABD17-30CA-47D8-A3AD-D8B8228B5C48}" type="pres">
      <dgm:prSet presAssocID="{F0004F45-799C-4316-B198-8A4AD5B4DBB5}" presName="level3hierChild" presStyleCnt="0"/>
      <dgm:spPr/>
    </dgm:pt>
    <dgm:pt modelId="{C6C0D6F0-A9A0-4948-A0CB-E4ACD533D3B7}" type="pres">
      <dgm:prSet presAssocID="{08B8A8D0-6CA2-47A6-973A-EEFB0C3F2D3E}" presName="conn2-1" presStyleLbl="parChTrans1D2" presStyleIdx="4" presStyleCnt="5"/>
      <dgm:spPr/>
      <dgm:t>
        <a:bodyPr/>
        <a:lstStyle/>
        <a:p>
          <a:endParaRPr lang="es-ES_tradnl"/>
        </a:p>
      </dgm:t>
    </dgm:pt>
    <dgm:pt modelId="{1783BDD2-1779-4EA6-B5F5-2D82DC110C84}" type="pres">
      <dgm:prSet presAssocID="{08B8A8D0-6CA2-47A6-973A-EEFB0C3F2D3E}" presName="connTx" presStyleLbl="parChTrans1D2" presStyleIdx="4" presStyleCnt="5"/>
      <dgm:spPr/>
      <dgm:t>
        <a:bodyPr/>
        <a:lstStyle/>
        <a:p>
          <a:endParaRPr lang="es-ES_tradnl"/>
        </a:p>
      </dgm:t>
    </dgm:pt>
    <dgm:pt modelId="{B50259FB-8311-490C-AE28-77075865310E}" type="pres">
      <dgm:prSet presAssocID="{8F591397-DC54-4380-B182-BE298A11BBD6}" presName="root2" presStyleCnt="0"/>
      <dgm:spPr/>
    </dgm:pt>
    <dgm:pt modelId="{10F589F6-6F5A-4E19-BBCB-0C9AAAF0C6F9}" type="pres">
      <dgm:prSet presAssocID="{8F591397-DC54-4380-B182-BE298A11BBD6}" presName="LevelTwoTextNode" presStyleLbl="node2" presStyleIdx="4" presStyleCnt="5" custScaleX="109660" custLinFactNeighborX="557" custLinFactNeighborY="47902">
        <dgm:presLayoutVars>
          <dgm:chPref val="3"/>
        </dgm:presLayoutVars>
      </dgm:prSet>
      <dgm:spPr/>
      <dgm:t>
        <a:bodyPr/>
        <a:lstStyle/>
        <a:p>
          <a:endParaRPr lang="es-ES_tradnl"/>
        </a:p>
      </dgm:t>
    </dgm:pt>
    <dgm:pt modelId="{56346F5E-DE0D-464D-8202-4C3563E1945F}" type="pres">
      <dgm:prSet presAssocID="{8F591397-DC54-4380-B182-BE298A11BBD6}" presName="level3hierChild" presStyleCnt="0"/>
      <dgm:spPr/>
    </dgm:pt>
    <dgm:pt modelId="{55311E0A-3BF4-47AD-BC7B-1C6B6059D568}" type="pres">
      <dgm:prSet presAssocID="{763A411E-B6DA-456C-92C5-B74D6E5DC361}" presName="conn2-1" presStyleLbl="parChTrans1D3" presStyleIdx="4" presStyleCnt="5"/>
      <dgm:spPr/>
      <dgm:t>
        <a:bodyPr/>
        <a:lstStyle/>
        <a:p>
          <a:endParaRPr lang="es-ES_tradnl"/>
        </a:p>
      </dgm:t>
    </dgm:pt>
    <dgm:pt modelId="{54E77B38-3877-4295-B554-DE758A627253}" type="pres">
      <dgm:prSet presAssocID="{763A411E-B6DA-456C-92C5-B74D6E5DC361}" presName="connTx" presStyleLbl="parChTrans1D3" presStyleIdx="4" presStyleCnt="5"/>
      <dgm:spPr/>
      <dgm:t>
        <a:bodyPr/>
        <a:lstStyle/>
        <a:p>
          <a:endParaRPr lang="es-ES_tradnl"/>
        </a:p>
      </dgm:t>
    </dgm:pt>
    <dgm:pt modelId="{4DE778A3-C786-4B2F-A045-74D0797DB7B6}" type="pres">
      <dgm:prSet presAssocID="{6F2E447B-3D02-4F16-9898-6FE81A409F18}" presName="root2" presStyleCnt="0"/>
      <dgm:spPr/>
    </dgm:pt>
    <dgm:pt modelId="{8DAC6F1C-D73A-4445-BE2E-523926A61F0B}" type="pres">
      <dgm:prSet presAssocID="{6F2E447B-3D02-4F16-9898-6FE81A409F18}" presName="LevelTwoTextNode" presStyleLbl="node3" presStyleIdx="4" presStyleCnt="5" custScaleX="184235" custLinFactNeighborX="-7507" custLinFactNeighborY="47902">
        <dgm:presLayoutVars>
          <dgm:chPref val="3"/>
        </dgm:presLayoutVars>
      </dgm:prSet>
      <dgm:spPr/>
      <dgm:t>
        <a:bodyPr/>
        <a:lstStyle/>
        <a:p>
          <a:endParaRPr lang="es-ES_tradnl"/>
        </a:p>
      </dgm:t>
    </dgm:pt>
    <dgm:pt modelId="{13740FFF-AB19-4A55-98ED-6F829DD05B76}" type="pres">
      <dgm:prSet presAssocID="{6F2E447B-3D02-4F16-9898-6FE81A409F18}" presName="level3hierChild" presStyleCnt="0"/>
      <dgm:spPr/>
    </dgm:pt>
  </dgm:ptLst>
  <dgm:cxnLst>
    <dgm:cxn modelId="{98F24DB6-0E98-4255-9BC2-804BC04427BF}" type="presOf" srcId="{1487A32D-F148-4E1C-BFA0-06093D4560F2}" destId="{49A05AF3-C3A0-4AA3-BD21-82D39F0CD941}" srcOrd="0" destOrd="0" presId="urn:microsoft.com/office/officeart/2005/8/layout/hierarchy2"/>
    <dgm:cxn modelId="{ED471BED-23A3-44B9-BBD0-0B92F3DDE30F}" type="presOf" srcId="{CBF4DA79-8F40-40F6-8E78-687BB201865D}" destId="{970C8646-C0A2-4721-B71C-F878B67D58A2}" srcOrd="0" destOrd="0" presId="urn:microsoft.com/office/officeart/2005/8/layout/hierarchy2"/>
    <dgm:cxn modelId="{72FA462E-3BF8-4C5C-B3C7-CFCC1236C771}" srcId="{F59E9D78-992F-47D7-ADCB-B41A4EE69550}" destId="{8F591397-DC54-4380-B182-BE298A11BBD6}" srcOrd="4" destOrd="0" parTransId="{08B8A8D0-6CA2-47A6-973A-EEFB0C3F2D3E}" sibTransId="{9E03E7F5-C5F7-4173-88E2-6F2AF86C9FF0}"/>
    <dgm:cxn modelId="{EB799365-BC55-42AB-815A-8B2D9E2E17C7}" type="presOf" srcId="{F59E9D78-992F-47D7-ADCB-B41A4EE69550}" destId="{766D37F7-9FE8-4022-9BC3-47AC63510F38}" srcOrd="0" destOrd="0" presId="urn:microsoft.com/office/officeart/2005/8/layout/hierarchy2"/>
    <dgm:cxn modelId="{324B1EDA-52D6-48D8-B557-1DBC9AD6DB03}" type="presOf" srcId="{0557885B-0532-49A4-8E18-4C5E5B3E8B34}" destId="{B3760A58-E2F0-4D38-8D60-0973F09C40EE}" srcOrd="0" destOrd="0" presId="urn:microsoft.com/office/officeart/2005/8/layout/hierarchy2"/>
    <dgm:cxn modelId="{F30B93B3-5A3F-4757-8A01-8050E5F4BFE2}" srcId="{F59E9D78-992F-47D7-ADCB-B41A4EE69550}" destId="{7DA8FD40-563A-415A-A25B-35DA4DDBE8DA}" srcOrd="2" destOrd="0" parTransId="{1487A32D-F148-4E1C-BFA0-06093D4560F2}" sibTransId="{63031EAA-1267-4B37-AC98-78568BD0AACB}"/>
    <dgm:cxn modelId="{5258C3B5-19D5-4F4C-AA93-58F1BDDB1E8F}" srcId="{F59E9D78-992F-47D7-ADCB-B41A4EE69550}" destId="{53F91894-B5AB-4A67-9570-EB4E5662D9A7}" srcOrd="0" destOrd="0" parTransId="{0557885B-0532-49A4-8E18-4C5E5B3E8B34}" sibTransId="{77E4B37A-FA86-4C4D-A2FC-24A3703C4FD6}"/>
    <dgm:cxn modelId="{E279ABF2-2BB3-4D54-B237-D1A1827C0882}" type="presOf" srcId="{74A895D3-8609-481A-9FD8-E40B137C6D73}" destId="{B4930704-9191-4CD9-B5D5-18F97B65A92F}" srcOrd="0" destOrd="0" presId="urn:microsoft.com/office/officeart/2005/8/layout/hierarchy2"/>
    <dgm:cxn modelId="{D55ADAC7-FC56-4991-A1DC-9AEA5C63CB16}" srcId="{F59E9D78-992F-47D7-ADCB-B41A4EE69550}" destId="{3BA508C8-8A88-4E4D-9200-BC5C1C48FD57}" srcOrd="3" destOrd="0" parTransId="{E764F880-3EB6-40D7-863F-9E124A89BEBF}" sibTransId="{04B9E8DA-9523-4654-B335-7D58A8C9B24B}"/>
    <dgm:cxn modelId="{DB19F785-2E2F-4027-B77F-157CF3D7B79C}" type="presOf" srcId="{1487A32D-F148-4E1C-BFA0-06093D4560F2}" destId="{CAC334D3-F101-4AE8-B060-F244995C05A9}" srcOrd="1" destOrd="0" presId="urn:microsoft.com/office/officeart/2005/8/layout/hierarchy2"/>
    <dgm:cxn modelId="{9B2EEF0A-FD20-4F8F-8DBD-033DC4004848}" type="presOf" srcId="{CBF4DA79-8F40-40F6-8E78-687BB201865D}" destId="{35F84371-780B-4168-B387-EF390BFFB0CB}" srcOrd="1" destOrd="0" presId="urn:microsoft.com/office/officeart/2005/8/layout/hierarchy2"/>
    <dgm:cxn modelId="{6546D771-29EA-4F66-8E60-7E2A8ADB2E50}" type="presOf" srcId="{6F2E447B-3D02-4F16-9898-6FE81A409F18}" destId="{8DAC6F1C-D73A-4445-BE2E-523926A61F0B}" srcOrd="0" destOrd="0" presId="urn:microsoft.com/office/officeart/2005/8/layout/hierarchy2"/>
    <dgm:cxn modelId="{2F1A7ACF-5D6B-4323-90E6-4DD7DBE84C8B}" type="presOf" srcId="{CEBC8DB9-BD98-4734-B03F-C52AE11A636D}" destId="{C96DE65C-0118-4228-98C5-DCA2C6EC0E17}" srcOrd="1" destOrd="0" presId="urn:microsoft.com/office/officeart/2005/8/layout/hierarchy2"/>
    <dgm:cxn modelId="{50AC6154-D26A-4AD5-BC29-5563C37724E2}" type="presOf" srcId="{85E1906F-2BC9-4C5E-9969-1FD526BDDD1B}" destId="{D04FBE0B-2352-44BD-A62D-BC4EEEA75907}" srcOrd="0" destOrd="0" presId="urn:microsoft.com/office/officeart/2005/8/layout/hierarchy2"/>
    <dgm:cxn modelId="{A37430DB-56F0-48BD-A7C9-3B37BE1760F8}" type="presOf" srcId="{26DAAD27-FEDD-4A0E-884B-E4B44D65F523}" destId="{2E611C94-1031-46B3-93EA-62AE5939DE22}" srcOrd="1" destOrd="0" presId="urn:microsoft.com/office/officeart/2005/8/layout/hierarchy2"/>
    <dgm:cxn modelId="{951ACA00-D196-4DF4-BEFA-B5AF967AFD86}" type="presOf" srcId="{F0004F45-799C-4316-B198-8A4AD5B4DBB5}" destId="{46FEC18B-34AE-41DD-A337-218C9DF5C38F}" srcOrd="0" destOrd="0" presId="urn:microsoft.com/office/officeart/2005/8/layout/hierarchy2"/>
    <dgm:cxn modelId="{0A9A7142-F140-44A1-BC6D-9C77F27870B3}" type="presOf" srcId="{E75529D5-7C04-4870-BF79-45845EC29488}" destId="{A0DADF7F-E98C-4F9D-98FF-D1B28278DE31}" srcOrd="0" destOrd="0" presId="urn:microsoft.com/office/officeart/2005/8/layout/hierarchy2"/>
    <dgm:cxn modelId="{D20419E5-0F68-43DF-B769-8350DF7AD8A5}" type="presOf" srcId="{E764F880-3EB6-40D7-863F-9E124A89BEBF}" destId="{C3DDEB81-65D3-4AD7-BD9A-76881A9334C8}" srcOrd="1" destOrd="0" presId="urn:microsoft.com/office/officeart/2005/8/layout/hierarchy2"/>
    <dgm:cxn modelId="{7BC5B73F-B6AA-4487-A780-CBC9121F2D15}" type="presOf" srcId="{3BA508C8-8A88-4E4D-9200-BC5C1C48FD57}" destId="{5BCD524B-17FF-4BA4-B030-5B41728B5E5F}" srcOrd="0" destOrd="0" presId="urn:microsoft.com/office/officeart/2005/8/layout/hierarchy2"/>
    <dgm:cxn modelId="{6BF34617-A792-408F-B377-A0042FE9E0A9}" srcId="{F59E9D78-992F-47D7-ADCB-B41A4EE69550}" destId="{6F47C408-C46C-46FF-9851-36B10EEF9CC4}" srcOrd="1" destOrd="0" parTransId="{CBF4DA79-8F40-40F6-8E78-687BB201865D}" sibTransId="{69076921-1F68-4886-9816-0E5D351D3214}"/>
    <dgm:cxn modelId="{A28768CB-5D11-42AF-92FE-42CD4675F117}" type="presOf" srcId="{6F47C408-C46C-46FF-9851-36B10EEF9CC4}" destId="{3700AD2E-EAED-48F6-BFE8-21C1B1FD5851}" srcOrd="0" destOrd="0" presId="urn:microsoft.com/office/officeart/2005/8/layout/hierarchy2"/>
    <dgm:cxn modelId="{124AECC0-7264-4F4E-B7E5-E625678CC7DB}" type="presOf" srcId="{0557885B-0532-49A4-8E18-4C5E5B3E8B34}" destId="{79810BFE-0111-4731-8EBB-3BEC322CD875}" srcOrd="1" destOrd="0" presId="urn:microsoft.com/office/officeart/2005/8/layout/hierarchy2"/>
    <dgm:cxn modelId="{7A11B400-D760-4AEC-A0E8-C6F41DFDBFC0}" type="presOf" srcId="{53F91894-B5AB-4A67-9570-EB4E5662D9A7}" destId="{10E2C930-74E7-4FDF-87CA-290A00E40DF6}" srcOrd="0" destOrd="0" presId="urn:microsoft.com/office/officeart/2005/8/layout/hierarchy2"/>
    <dgm:cxn modelId="{0E130015-975F-470D-8BFC-CF2D377BE9AC}" srcId="{6F47C408-C46C-46FF-9851-36B10EEF9CC4}" destId="{E75529D5-7C04-4870-BF79-45845EC29488}" srcOrd="0" destOrd="0" parTransId="{85E1906F-2BC9-4C5E-9969-1FD526BDDD1B}" sibTransId="{B0ACC4FC-8C34-48E9-BEA8-8CBE6782EADB}"/>
    <dgm:cxn modelId="{F6AC95A1-D088-4D8E-A854-ADB6394D717B}" srcId="{53F91894-B5AB-4A67-9570-EB4E5662D9A7}" destId="{143ADDF7-A722-4787-A221-546DE397CFF8}" srcOrd="0" destOrd="0" parTransId="{0D495A30-689F-4A72-9BF4-263107E2A3D1}" sibTransId="{3D2E337E-CC06-4F4D-8D66-14292EF90E1E}"/>
    <dgm:cxn modelId="{A1EE8D48-8184-44AD-9FEF-9A25321EA522}" srcId="{8F591397-DC54-4380-B182-BE298A11BBD6}" destId="{6F2E447B-3D02-4F16-9898-6FE81A409F18}" srcOrd="0" destOrd="0" parTransId="{763A411E-B6DA-456C-92C5-B74D6E5DC361}" sibTransId="{9F842F1B-EA20-415E-8A00-F02985D46073}"/>
    <dgm:cxn modelId="{FDD4E5E9-0BCA-4433-B26F-1C791DF2A28F}" srcId="{3BA508C8-8A88-4E4D-9200-BC5C1C48FD57}" destId="{F0004F45-799C-4316-B198-8A4AD5B4DBB5}" srcOrd="0" destOrd="0" parTransId="{CEBC8DB9-BD98-4734-B03F-C52AE11A636D}" sibTransId="{3B49247C-04A7-4D8A-A669-5999DAF194C9}"/>
    <dgm:cxn modelId="{206253F0-0E5F-46BC-A580-32CB6ACED3E5}" type="presOf" srcId="{0D495A30-689F-4A72-9BF4-263107E2A3D1}" destId="{694AD7D9-1A1C-4739-BCBE-E3B5E54E7418}" srcOrd="0" destOrd="0" presId="urn:microsoft.com/office/officeart/2005/8/layout/hierarchy2"/>
    <dgm:cxn modelId="{FD5E59EE-41FD-415F-9D20-D48D9E00147E}" type="presOf" srcId="{E764F880-3EB6-40D7-863F-9E124A89BEBF}" destId="{8819BC55-28BA-4E0F-B874-81EFDCA8711D}" srcOrd="0" destOrd="0" presId="urn:microsoft.com/office/officeart/2005/8/layout/hierarchy2"/>
    <dgm:cxn modelId="{58DB23BD-8F11-4737-A3DE-631C87E83A14}" type="presOf" srcId="{0D495A30-689F-4A72-9BF4-263107E2A3D1}" destId="{9383ACD2-52DE-4BF1-AC99-DE2ACC9F15EC}" srcOrd="1" destOrd="0" presId="urn:microsoft.com/office/officeart/2005/8/layout/hierarchy2"/>
    <dgm:cxn modelId="{31CA29EA-01BF-4E30-95DA-C0FC70121034}" type="presOf" srcId="{85E1906F-2BC9-4C5E-9969-1FD526BDDD1B}" destId="{B7E5492D-5434-4FBA-BA8A-E2CAEDF50D6A}" srcOrd="1" destOrd="0" presId="urn:microsoft.com/office/officeart/2005/8/layout/hierarchy2"/>
    <dgm:cxn modelId="{45C01125-6334-4C88-A3C6-D48B0C4220EA}" type="presOf" srcId="{08B8A8D0-6CA2-47A6-973A-EEFB0C3F2D3E}" destId="{C6C0D6F0-A9A0-4948-A0CB-E4ACD533D3B7}" srcOrd="0" destOrd="0" presId="urn:microsoft.com/office/officeart/2005/8/layout/hierarchy2"/>
    <dgm:cxn modelId="{5A5217F2-9D59-4B3B-8D6E-CF9DA82FDC6B}" type="presOf" srcId="{8F591397-DC54-4380-B182-BE298A11BBD6}" destId="{10F589F6-6F5A-4E19-BBCB-0C9AAAF0C6F9}" srcOrd="0" destOrd="0" presId="urn:microsoft.com/office/officeart/2005/8/layout/hierarchy2"/>
    <dgm:cxn modelId="{9D136055-C35E-4B6A-B707-F1862AB44929}" type="presOf" srcId="{143ADDF7-A722-4787-A221-546DE397CFF8}" destId="{72545DA3-4DA4-4D9F-A4F7-A7A8F4C878C9}" srcOrd="0" destOrd="0" presId="urn:microsoft.com/office/officeart/2005/8/layout/hierarchy2"/>
    <dgm:cxn modelId="{9C2440CC-8AFE-4D42-8E17-678C8E40E18B}" type="presOf" srcId="{08B8A8D0-6CA2-47A6-973A-EEFB0C3F2D3E}" destId="{1783BDD2-1779-4EA6-B5F5-2D82DC110C84}" srcOrd="1" destOrd="0" presId="urn:microsoft.com/office/officeart/2005/8/layout/hierarchy2"/>
    <dgm:cxn modelId="{9E42AAD3-40EC-41FE-BFD3-81FE72F86660}" type="presOf" srcId="{7DA8FD40-563A-415A-A25B-35DA4DDBE8DA}" destId="{E80EFD0F-DECC-4E82-95C2-9C329D4738C4}" srcOrd="0" destOrd="0" presId="urn:microsoft.com/office/officeart/2005/8/layout/hierarchy2"/>
    <dgm:cxn modelId="{EDB03158-1494-4DA3-8EE0-A0ECD19CEA74}" type="presOf" srcId="{CEBC8DB9-BD98-4734-B03F-C52AE11A636D}" destId="{E9BD06B3-62EF-457D-9B70-8165E5C8B91E}" srcOrd="0" destOrd="0" presId="urn:microsoft.com/office/officeart/2005/8/layout/hierarchy2"/>
    <dgm:cxn modelId="{96EE1E4B-DFE9-4DEA-8CC2-1069DA49F1E0}" type="presOf" srcId="{763A411E-B6DA-456C-92C5-B74D6E5DC361}" destId="{55311E0A-3BF4-47AD-BC7B-1C6B6059D568}" srcOrd="0" destOrd="0" presId="urn:microsoft.com/office/officeart/2005/8/layout/hierarchy2"/>
    <dgm:cxn modelId="{5FCBB5DB-7C73-43A0-A7DE-1440F6941F4D}" srcId="{7DA8FD40-563A-415A-A25B-35DA4DDBE8DA}" destId="{74A895D3-8609-481A-9FD8-E40B137C6D73}" srcOrd="0" destOrd="0" parTransId="{26DAAD27-FEDD-4A0E-884B-E4B44D65F523}" sibTransId="{DAAE1A69-FE91-4F3A-A9F7-2E98AEC94328}"/>
    <dgm:cxn modelId="{5C58B0E6-8E4C-4F21-80EB-4E01145D91D4}" type="presOf" srcId="{B741E9BE-ACCC-43FC-95DB-3F0F2391FCCD}" destId="{FE1BC600-7083-4BC1-B932-FCE784CF2E24}" srcOrd="0" destOrd="0" presId="urn:microsoft.com/office/officeart/2005/8/layout/hierarchy2"/>
    <dgm:cxn modelId="{08A477BB-8FEF-411E-BCD7-E1E25D510691}" type="presOf" srcId="{26DAAD27-FEDD-4A0E-884B-E4B44D65F523}" destId="{392AE220-2785-4501-987A-D5EEDCD807D5}" srcOrd="0" destOrd="0" presId="urn:microsoft.com/office/officeart/2005/8/layout/hierarchy2"/>
    <dgm:cxn modelId="{B48F2B59-3505-4E7D-A578-04FDF4FA089F}" srcId="{B741E9BE-ACCC-43FC-95DB-3F0F2391FCCD}" destId="{F59E9D78-992F-47D7-ADCB-B41A4EE69550}" srcOrd="0" destOrd="0" parTransId="{98AC7797-A35E-4E12-92CF-FBD80798B064}" sibTransId="{F4424769-C8CC-4947-AB53-4EE710A7C339}"/>
    <dgm:cxn modelId="{254989A9-49C3-4F8B-A660-DA708D5F7619}" type="presOf" srcId="{763A411E-B6DA-456C-92C5-B74D6E5DC361}" destId="{54E77B38-3877-4295-B554-DE758A627253}" srcOrd="1" destOrd="0" presId="urn:microsoft.com/office/officeart/2005/8/layout/hierarchy2"/>
    <dgm:cxn modelId="{345AE1B3-20B2-4A23-B4D2-255B26F976B2}" type="presParOf" srcId="{FE1BC600-7083-4BC1-B932-FCE784CF2E24}" destId="{E52092F9-F5E0-4E9D-8A2D-A63D55F7BD8F}" srcOrd="0" destOrd="0" presId="urn:microsoft.com/office/officeart/2005/8/layout/hierarchy2"/>
    <dgm:cxn modelId="{B7D13B49-CCEC-427F-BC83-324D748FAB3E}" type="presParOf" srcId="{E52092F9-F5E0-4E9D-8A2D-A63D55F7BD8F}" destId="{766D37F7-9FE8-4022-9BC3-47AC63510F38}" srcOrd="0" destOrd="0" presId="urn:microsoft.com/office/officeart/2005/8/layout/hierarchy2"/>
    <dgm:cxn modelId="{B7723469-00E4-4E09-8A5F-273C351E8AAA}" type="presParOf" srcId="{E52092F9-F5E0-4E9D-8A2D-A63D55F7BD8F}" destId="{98876DDD-35B6-4D77-95C0-3184A0006BCA}" srcOrd="1" destOrd="0" presId="urn:microsoft.com/office/officeart/2005/8/layout/hierarchy2"/>
    <dgm:cxn modelId="{24B9C3FF-11E8-4778-A402-8F62BE40438A}" type="presParOf" srcId="{98876DDD-35B6-4D77-95C0-3184A0006BCA}" destId="{B3760A58-E2F0-4D38-8D60-0973F09C40EE}" srcOrd="0" destOrd="0" presId="urn:microsoft.com/office/officeart/2005/8/layout/hierarchy2"/>
    <dgm:cxn modelId="{4D5978D5-5406-4301-82B5-379E9869279A}" type="presParOf" srcId="{B3760A58-E2F0-4D38-8D60-0973F09C40EE}" destId="{79810BFE-0111-4731-8EBB-3BEC322CD875}" srcOrd="0" destOrd="0" presId="urn:microsoft.com/office/officeart/2005/8/layout/hierarchy2"/>
    <dgm:cxn modelId="{3C51EA27-F2BB-4C50-9C38-2EF943AF5EE4}" type="presParOf" srcId="{98876DDD-35B6-4D77-95C0-3184A0006BCA}" destId="{AF0CB6A8-F20B-4008-BCC6-82C106ED2592}" srcOrd="1" destOrd="0" presId="urn:microsoft.com/office/officeart/2005/8/layout/hierarchy2"/>
    <dgm:cxn modelId="{0A99A1FE-BA7C-41B5-AD6A-921E38A75F95}" type="presParOf" srcId="{AF0CB6A8-F20B-4008-BCC6-82C106ED2592}" destId="{10E2C930-74E7-4FDF-87CA-290A00E40DF6}" srcOrd="0" destOrd="0" presId="urn:microsoft.com/office/officeart/2005/8/layout/hierarchy2"/>
    <dgm:cxn modelId="{D42EBA1C-0959-4B83-B808-596AA12925FC}" type="presParOf" srcId="{AF0CB6A8-F20B-4008-BCC6-82C106ED2592}" destId="{F090823F-9656-44CD-8ECD-30A9ED680AC2}" srcOrd="1" destOrd="0" presId="urn:microsoft.com/office/officeart/2005/8/layout/hierarchy2"/>
    <dgm:cxn modelId="{85048224-D151-4CB7-B6CA-132537A4D3BA}" type="presParOf" srcId="{F090823F-9656-44CD-8ECD-30A9ED680AC2}" destId="{694AD7D9-1A1C-4739-BCBE-E3B5E54E7418}" srcOrd="0" destOrd="0" presId="urn:microsoft.com/office/officeart/2005/8/layout/hierarchy2"/>
    <dgm:cxn modelId="{4D65F80C-5106-4FE1-9366-47890CAF0124}" type="presParOf" srcId="{694AD7D9-1A1C-4739-BCBE-E3B5E54E7418}" destId="{9383ACD2-52DE-4BF1-AC99-DE2ACC9F15EC}" srcOrd="0" destOrd="0" presId="urn:microsoft.com/office/officeart/2005/8/layout/hierarchy2"/>
    <dgm:cxn modelId="{68E9879B-B9BB-421D-A4F1-E86AC110F4AA}" type="presParOf" srcId="{F090823F-9656-44CD-8ECD-30A9ED680AC2}" destId="{F3347CDE-C8E2-489F-B0C5-72802B542AA2}" srcOrd="1" destOrd="0" presId="urn:microsoft.com/office/officeart/2005/8/layout/hierarchy2"/>
    <dgm:cxn modelId="{65405990-907A-4ED1-B6F4-444F4D328B18}" type="presParOf" srcId="{F3347CDE-C8E2-489F-B0C5-72802B542AA2}" destId="{72545DA3-4DA4-4D9F-A4F7-A7A8F4C878C9}" srcOrd="0" destOrd="0" presId="urn:microsoft.com/office/officeart/2005/8/layout/hierarchy2"/>
    <dgm:cxn modelId="{15EAAE72-833A-4CBE-BF43-1800901A3424}" type="presParOf" srcId="{F3347CDE-C8E2-489F-B0C5-72802B542AA2}" destId="{BFFF7688-3CAF-4C27-8718-C7779277440D}" srcOrd="1" destOrd="0" presId="urn:microsoft.com/office/officeart/2005/8/layout/hierarchy2"/>
    <dgm:cxn modelId="{762DB64F-90AC-487C-BD55-CD2A693AF683}" type="presParOf" srcId="{98876DDD-35B6-4D77-95C0-3184A0006BCA}" destId="{970C8646-C0A2-4721-B71C-F878B67D58A2}" srcOrd="2" destOrd="0" presId="urn:microsoft.com/office/officeart/2005/8/layout/hierarchy2"/>
    <dgm:cxn modelId="{D9B87CA6-7F5F-4085-83B5-B1833B821683}" type="presParOf" srcId="{970C8646-C0A2-4721-B71C-F878B67D58A2}" destId="{35F84371-780B-4168-B387-EF390BFFB0CB}" srcOrd="0" destOrd="0" presId="urn:microsoft.com/office/officeart/2005/8/layout/hierarchy2"/>
    <dgm:cxn modelId="{9F82DEC6-D8E8-4F93-A985-9905C5266C11}" type="presParOf" srcId="{98876DDD-35B6-4D77-95C0-3184A0006BCA}" destId="{3C93A570-16C4-40A3-860F-CE396B6BCF8C}" srcOrd="3" destOrd="0" presId="urn:microsoft.com/office/officeart/2005/8/layout/hierarchy2"/>
    <dgm:cxn modelId="{05B416ED-8919-4387-AB8A-E8E2B3235EA0}" type="presParOf" srcId="{3C93A570-16C4-40A3-860F-CE396B6BCF8C}" destId="{3700AD2E-EAED-48F6-BFE8-21C1B1FD5851}" srcOrd="0" destOrd="0" presId="urn:microsoft.com/office/officeart/2005/8/layout/hierarchy2"/>
    <dgm:cxn modelId="{2288CBBF-6F88-4ADD-ABFF-DBB661BE6582}" type="presParOf" srcId="{3C93A570-16C4-40A3-860F-CE396B6BCF8C}" destId="{450E4431-8412-430D-BF1E-C75382069171}" srcOrd="1" destOrd="0" presId="urn:microsoft.com/office/officeart/2005/8/layout/hierarchy2"/>
    <dgm:cxn modelId="{4A1ED0E7-69F7-460E-8802-3BB1999F2B9B}" type="presParOf" srcId="{450E4431-8412-430D-BF1E-C75382069171}" destId="{D04FBE0B-2352-44BD-A62D-BC4EEEA75907}" srcOrd="0" destOrd="0" presId="urn:microsoft.com/office/officeart/2005/8/layout/hierarchy2"/>
    <dgm:cxn modelId="{70CE74B4-F0FA-45CB-9BE3-0E08C0BE6F9F}" type="presParOf" srcId="{D04FBE0B-2352-44BD-A62D-BC4EEEA75907}" destId="{B7E5492D-5434-4FBA-BA8A-E2CAEDF50D6A}" srcOrd="0" destOrd="0" presId="urn:microsoft.com/office/officeart/2005/8/layout/hierarchy2"/>
    <dgm:cxn modelId="{FB8D749D-253F-4A1B-82CC-2888E4E0309E}" type="presParOf" srcId="{450E4431-8412-430D-BF1E-C75382069171}" destId="{2612D936-FABC-484A-90A3-9173F274B941}" srcOrd="1" destOrd="0" presId="urn:microsoft.com/office/officeart/2005/8/layout/hierarchy2"/>
    <dgm:cxn modelId="{906DF95A-FFE0-4636-A963-50BDAFD6E472}" type="presParOf" srcId="{2612D936-FABC-484A-90A3-9173F274B941}" destId="{A0DADF7F-E98C-4F9D-98FF-D1B28278DE31}" srcOrd="0" destOrd="0" presId="urn:microsoft.com/office/officeart/2005/8/layout/hierarchy2"/>
    <dgm:cxn modelId="{F81AC42E-F04C-4923-B799-7AAECE7D0E73}" type="presParOf" srcId="{2612D936-FABC-484A-90A3-9173F274B941}" destId="{BB711A2E-B453-4994-8B2F-6163E393F55A}" srcOrd="1" destOrd="0" presId="urn:microsoft.com/office/officeart/2005/8/layout/hierarchy2"/>
    <dgm:cxn modelId="{30F7960F-7C53-495C-B7E2-F122D4752714}" type="presParOf" srcId="{98876DDD-35B6-4D77-95C0-3184A0006BCA}" destId="{49A05AF3-C3A0-4AA3-BD21-82D39F0CD941}" srcOrd="4" destOrd="0" presId="urn:microsoft.com/office/officeart/2005/8/layout/hierarchy2"/>
    <dgm:cxn modelId="{CD0DC645-11E9-436A-AAEE-5E6E784E0DFA}" type="presParOf" srcId="{49A05AF3-C3A0-4AA3-BD21-82D39F0CD941}" destId="{CAC334D3-F101-4AE8-B060-F244995C05A9}" srcOrd="0" destOrd="0" presId="urn:microsoft.com/office/officeart/2005/8/layout/hierarchy2"/>
    <dgm:cxn modelId="{D1D70815-15AB-40A9-AE58-E0A1080A59D5}" type="presParOf" srcId="{98876DDD-35B6-4D77-95C0-3184A0006BCA}" destId="{F550F327-9EB7-4C46-8F54-ABAA1AA788BB}" srcOrd="5" destOrd="0" presId="urn:microsoft.com/office/officeart/2005/8/layout/hierarchy2"/>
    <dgm:cxn modelId="{82E4B83F-57E9-4A19-968F-3134D1E31387}" type="presParOf" srcId="{F550F327-9EB7-4C46-8F54-ABAA1AA788BB}" destId="{E80EFD0F-DECC-4E82-95C2-9C329D4738C4}" srcOrd="0" destOrd="0" presId="urn:microsoft.com/office/officeart/2005/8/layout/hierarchy2"/>
    <dgm:cxn modelId="{B6FFF19E-83F9-45F2-9D6C-55D66F318810}" type="presParOf" srcId="{F550F327-9EB7-4C46-8F54-ABAA1AA788BB}" destId="{BD7D5D08-39A2-4D03-934A-FCCA885FA569}" srcOrd="1" destOrd="0" presId="urn:microsoft.com/office/officeart/2005/8/layout/hierarchy2"/>
    <dgm:cxn modelId="{457C30AC-58FD-46FB-BAFA-E26FFCB745BA}" type="presParOf" srcId="{BD7D5D08-39A2-4D03-934A-FCCA885FA569}" destId="{392AE220-2785-4501-987A-D5EEDCD807D5}" srcOrd="0" destOrd="0" presId="urn:microsoft.com/office/officeart/2005/8/layout/hierarchy2"/>
    <dgm:cxn modelId="{CD5B2662-CA14-4E64-AC4E-29DF6D801C07}" type="presParOf" srcId="{392AE220-2785-4501-987A-D5EEDCD807D5}" destId="{2E611C94-1031-46B3-93EA-62AE5939DE22}" srcOrd="0" destOrd="0" presId="urn:microsoft.com/office/officeart/2005/8/layout/hierarchy2"/>
    <dgm:cxn modelId="{8301E574-B067-4C43-9BC4-46B45111E408}" type="presParOf" srcId="{BD7D5D08-39A2-4D03-934A-FCCA885FA569}" destId="{46639FF6-E402-4D12-B3AC-C66BEE289849}" srcOrd="1" destOrd="0" presId="urn:microsoft.com/office/officeart/2005/8/layout/hierarchy2"/>
    <dgm:cxn modelId="{AE69319C-3315-427B-AEE9-4E82DDC862C0}" type="presParOf" srcId="{46639FF6-E402-4D12-B3AC-C66BEE289849}" destId="{B4930704-9191-4CD9-B5D5-18F97B65A92F}" srcOrd="0" destOrd="0" presId="urn:microsoft.com/office/officeart/2005/8/layout/hierarchy2"/>
    <dgm:cxn modelId="{760E2898-2CC9-4A69-B4DC-F5788286E645}" type="presParOf" srcId="{46639FF6-E402-4D12-B3AC-C66BEE289849}" destId="{93E9E346-C774-4CF5-A2AC-60F3C26A556D}" srcOrd="1" destOrd="0" presId="urn:microsoft.com/office/officeart/2005/8/layout/hierarchy2"/>
    <dgm:cxn modelId="{229A5BD8-AA5A-491F-B68C-DBA1309DB6AD}" type="presParOf" srcId="{98876DDD-35B6-4D77-95C0-3184A0006BCA}" destId="{8819BC55-28BA-4E0F-B874-81EFDCA8711D}" srcOrd="6" destOrd="0" presId="urn:microsoft.com/office/officeart/2005/8/layout/hierarchy2"/>
    <dgm:cxn modelId="{5444B61A-E9EF-491C-BF04-277D37D9E0E7}" type="presParOf" srcId="{8819BC55-28BA-4E0F-B874-81EFDCA8711D}" destId="{C3DDEB81-65D3-4AD7-BD9A-76881A9334C8}" srcOrd="0" destOrd="0" presId="urn:microsoft.com/office/officeart/2005/8/layout/hierarchy2"/>
    <dgm:cxn modelId="{A4B53240-143A-441C-A554-036DE9E21171}" type="presParOf" srcId="{98876DDD-35B6-4D77-95C0-3184A0006BCA}" destId="{98CD1FD0-0713-4993-B0C8-B382FA74B830}" srcOrd="7" destOrd="0" presId="urn:microsoft.com/office/officeart/2005/8/layout/hierarchy2"/>
    <dgm:cxn modelId="{AA901A8A-12ED-4961-B5AF-9F0C52F2CA30}" type="presParOf" srcId="{98CD1FD0-0713-4993-B0C8-B382FA74B830}" destId="{5BCD524B-17FF-4BA4-B030-5B41728B5E5F}" srcOrd="0" destOrd="0" presId="urn:microsoft.com/office/officeart/2005/8/layout/hierarchy2"/>
    <dgm:cxn modelId="{DDF41546-2D80-4E9D-A709-DDD197219B24}" type="presParOf" srcId="{98CD1FD0-0713-4993-B0C8-B382FA74B830}" destId="{C95EB515-229F-477D-B05C-C0779239EA76}" srcOrd="1" destOrd="0" presId="urn:microsoft.com/office/officeart/2005/8/layout/hierarchy2"/>
    <dgm:cxn modelId="{4E0E04F2-A222-4D6D-92BD-D84185DDAAA6}" type="presParOf" srcId="{C95EB515-229F-477D-B05C-C0779239EA76}" destId="{E9BD06B3-62EF-457D-9B70-8165E5C8B91E}" srcOrd="0" destOrd="0" presId="urn:microsoft.com/office/officeart/2005/8/layout/hierarchy2"/>
    <dgm:cxn modelId="{8172DF3A-B6B7-49FD-BE21-034C8EDA48A1}" type="presParOf" srcId="{E9BD06B3-62EF-457D-9B70-8165E5C8B91E}" destId="{C96DE65C-0118-4228-98C5-DCA2C6EC0E17}" srcOrd="0" destOrd="0" presId="urn:microsoft.com/office/officeart/2005/8/layout/hierarchy2"/>
    <dgm:cxn modelId="{CCCC8816-1C40-44A9-A830-F4CA7FD90243}" type="presParOf" srcId="{C95EB515-229F-477D-B05C-C0779239EA76}" destId="{0BA1917D-044F-4525-9F61-CA4D33EC269D}" srcOrd="1" destOrd="0" presId="urn:microsoft.com/office/officeart/2005/8/layout/hierarchy2"/>
    <dgm:cxn modelId="{EE0BA861-CCAB-4886-831E-E879DC63CD8F}" type="presParOf" srcId="{0BA1917D-044F-4525-9F61-CA4D33EC269D}" destId="{46FEC18B-34AE-41DD-A337-218C9DF5C38F}" srcOrd="0" destOrd="0" presId="urn:microsoft.com/office/officeart/2005/8/layout/hierarchy2"/>
    <dgm:cxn modelId="{D2136965-EDCC-4634-8233-5880437C40E9}" type="presParOf" srcId="{0BA1917D-044F-4525-9F61-CA4D33EC269D}" destId="{BB3ABD17-30CA-47D8-A3AD-D8B8228B5C48}" srcOrd="1" destOrd="0" presId="urn:microsoft.com/office/officeart/2005/8/layout/hierarchy2"/>
    <dgm:cxn modelId="{45FC6012-5F36-4EBD-87FF-7FF9CCF7FF4D}" type="presParOf" srcId="{98876DDD-35B6-4D77-95C0-3184A0006BCA}" destId="{C6C0D6F0-A9A0-4948-A0CB-E4ACD533D3B7}" srcOrd="8" destOrd="0" presId="urn:microsoft.com/office/officeart/2005/8/layout/hierarchy2"/>
    <dgm:cxn modelId="{7A679BA9-74DD-490C-A9B5-4B1382354A42}" type="presParOf" srcId="{C6C0D6F0-A9A0-4948-A0CB-E4ACD533D3B7}" destId="{1783BDD2-1779-4EA6-B5F5-2D82DC110C84}" srcOrd="0" destOrd="0" presId="urn:microsoft.com/office/officeart/2005/8/layout/hierarchy2"/>
    <dgm:cxn modelId="{E7E9BA03-91C1-4972-8937-BFD707A857C8}" type="presParOf" srcId="{98876DDD-35B6-4D77-95C0-3184A0006BCA}" destId="{B50259FB-8311-490C-AE28-77075865310E}" srcOrd="9" destOrd="0" presId="urn:microsoft.com/office/officeart/2005/8/layout/hierarchy2"/>
    <dgm:cxn modelId="{9E78EB03-868D-4B30-8144-B279A2D2560A}" type="presParOf" srcId="{B50259FB-8311-490C-AE28-77075865310E}" destId="{10F589F6-6F5A-4E19-BBCB-0C9AAAF0C6F9}" srcOrd="0" destOrd="0" presId="urn:microsoft.com/office/officeart/2005/8/layout/hierarchy2"/>
    <dgm:cxn modelId="{33437EAC-95AA-47CB-A4A0-743DFA90FEFE}" type="presParOf" srcId="{B50259FB-8311-490C-AE28-77075865310E}" destId="{56346F5E-DE0D-464D-8202-4C3563E1945F}" srcOrd="1" destOrd="0" presId="urn:microsoft.com/office/officeart/2005/8/layout/hierarchy2"/>
    <dgm:cxn modelId="{09458F1E-72F0-438D-B839-4374EC3BDC66}" type="presParOf" srcId="{56346F5E-DE0D-464D-8202-4C3563E1945F}" destId="{55311E0A-3BF4-47AD-BC7B-1C6B6059D568}" srcOrd="0" destOrd="0" presId="urn:microsoft.com/office/officeart/2005/8/layout/hierarchy2"/>
    <dgm:cxn modelId="{F964B1B7-F185-4D52-8680-303E61521D9F}" type="presParOf" srcId="{55311E0A-3BF4-47AD-BC7B-1C6B6059D568}" destId="{54E77B38-3877-4295-B554-DE758A627253}" srcOrd="0" destOrd="0" presId="urn:microsoft.com/office/officeart/2005/8/layout/hierarchy2"/>
    <dgm:cxn modelId="{AD435305-34D1-4DD6-9660-12AC966308A4}" type="presParOf" srcId="{56346F5E-DE0D-464D-8202-4C3563E1945F}" destId="{4DE778A3-C786-4B2F-A045-74D0797DB7B6}" srcOrd="1" destOrd="0" presId="urn:microsoft.com/office/officeart/2005/8/layout/hierarchy2"/>
    <dgm:cxn modelId="{3FE01BCF-E6BA-4C4C-81F1-EBAFA9420C75}" type="presParOf" srcId="{4DE778A3-C786-4B2F-A045-74D0797DB7B6}" destId="{8DAC6F1C-D73A-4445-BE2E-523926A61F0B}" srcOrd="0" destOrd="0" presId="urn:microsoft.com/office/officeart/2005/8/layout/hierarchy2"/>
    <dgm:cxn modelId="{256B10A3-D7BE-48CC-B664-1A8BA638A59C}" type="presParOf" srcId="{4DE778A3-C786-4B2F-A045-74D0797DB7B6}" destId="{13740FFF-AB19-4A55-98ED-6F829DD05B7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35C1B53-AEFF-457E-9406-5BF479834F56}" type="doc">
      <dgm:prSet loTypeId="urn:microsoft.com/office/officeart/2005/8/layout/arrow3" loCatId="relationship" qsTypeId="urn:microsoft.com/office/officeart/2005/8/quickstyle/3d1" qsCatId="3D" csTypeId="urn:microsoft.com/office/officeart/2005/8/colors/accent1_2" csCatId="accent1" phldr="1"/>
      <dgm:spPr/>
      <dgm:t>
        <a:bodyPr/>
        <a:lstStyle/>
        <a:p>
          <a:endParaRPr lang="es-ES_tradnl"/>
        </a:p>
      </dgm:t>
    </dgm:pt>
    <dgm:pt modelId="{A182152A-0215-4F73-9DB0-1CBF6FB098B8}">
      <dgm:prSet phldrT="[Texto]" custT="1"/>
      <dgm:spPr/>
      <dgm:t>
        <a:bodyPr/>
        <a:lstStyle/>
        <a:p>
          <a:r>
            <a:rPr lang="es-MX" sz="4400" b="1" dirty="0" smtClean="0">
              <a:effectLst>
                <a:glow rad="228600">
                  <a:schemeClr val="accent3">
                    <a:satMod val="175000"/>
                    <a:alpha val="40000"/>
                  </a:schemeClr>
                </a:glow>
              </a:effectLst>
              <a:latin typeface="Arial" pitchFamily="34" charset="0"/>
              <a:cs typeface="Arial" pitchFamily="34" charset="0"/>
            </a:rPr>
            <a:t>AUMENTO DE CAJA CHICA</a:t>
          </a:r>
          <a:endParaRPr lang="es-ES_tradnl" sz="4400" b="1" dirty="0">
            <a:effectLst>
              <a:glow rad="228600">
                <a:schemeClr val="accent3">
                  <a:satMod val="175000"/>
                  <a:alpha val="40000"/>
                </a:schemeClr>
              </a:glow>
            </a:effectLst>
            <a:latin typeface="Arial" pitchFamily="34" charset="0"/>
            <a:cs typeface="Arial" pitchFamily="34" charset="0"/>
          </a:endParaRPr>
        </a:p>
      </dgm:t>
    </dgm:pt>
    <dgm:pt modelId="{580EBC66-F2C8-476F-9185-69752D55D543}" type="sibTrans" cxnId="{F6155208-FD6C-45A4-9D3C-E554FD69DD53}">
      <dgm:prSet/>
      <dgm:spPr/>
      <dgm:t>
        <a:bodyPr/>
        <a:lstStyle/>
        <a:p>
          <a:endParaRPr lang="es-ES_tradnl"/>
        </a:p>
      </dgm:t>
    </dgm:pt>
    <dgm:pt modelId="{4AF85A2D-C90E-45A3-8896-4FED55F7E64B}" type="parTrans" cxnId="{F6155208-FD6C-45A4-9D3C-E554FD69DD53}">
      <dgm:prSet/>
      <dgm:spPr/>
      <dgm:t>
        <a:bodyPr/>
        <a:lstStyle/>
        <a:p>
          <a:endParaRPr lang="es-ES_tradnl"/>
        </a:p>
      </dgm:t>
    </dgm:pt>
    <dgm:pt modelId="{7BFB9A69-591E-4FB5-8B94-8400D8D1FB1D}">
      <dgm:prSet phldrT="[Texto]" custT="1"/>
      <dgm:spPr/>
      <dgm:t>
        <a:bodyPr/>
        <a:lstStyle/>
        <a:p>
          <a:r>
            <a:rPr lang="es-ES_tradnl" sz="4400" b="1" dirty="0" smtClean="0">
              <a:effectLst>
                <a:glow rad="228600">
                  <a:schemeClr val="accent3">
                    <a:satMod val="175000"/>
                    <a:alpha val="40000"/>
                  </a:schemeClr>
                </a:glow>
              </a:effectLst>
              <a:latin typeface="Arial" pitchFamily="34" charset="0"/>
              <a:cs typeface="Arial" pitchFamily="34" charset="0"/>
            </a:rPr>
            <a:t>DISMINUCION DE CAJA CHICA</a:t>
          </a:r>
          <a:endParaRPr lang="es-ES_tradnl" sz="4400" b="1" dirty="0">
            <a:effectLst>
              <a:glow rad="228600">
                <a:schemeClr val="accent3">
                  <a:satMod val="175000"/>
                  <a:alpha val="40000"/>
                </a:schemeClr>
              </a:glow>
            </a:effectLst>
            <a:latin typeface="Arial" pitchFamily="34" charset="0"/>
            <a:cs typeface="Arial" pitchFamily="34" charset="0"/>
          </a:endParaRPr>
        </a:p>
      </dgm:t>
    </dgm:pt>
    <dgm:pt modelId="{47829FD3-C6CC-4B36-A089-4DE6C65F4B7A}" type="parTrans" cxnId="{F5E9894E-A62A-4367-9C1C-084408F45180}">
      <dgm:prSet/>
      <dgm:spPr/>
      <dgm:t>
        <a:bodyPr/>
        <a:lstStyle/>
        <a:p>
          <a:endParaRPr lang="es-ES_tradnl"/>
        </a:p>
      </dgm:t>
    </dgm:pt>
    <dgm:pt modelId="{A8F97772-FD80-407E-803E-E55BED6B6283}" type="sibTrans" cxnId="{F5E9894E-A62A-4367-9C1C-084408F45180}">
      <dgm:prSet/>
      <dgm:spPr/>
      <dgm:t>
        <a:bodyPr/>
        <a:lstStyle/>
        <a:p>
          <a:endParaRPr lang="es-ES_tradnl"/>
        </a:p>
      </dgm:t>
    </dgm:pt>
    <dgm:pt modelId="{8795E341-BC12-4146-BE7E-F08DF163BB93}" type="pres">
      <dgm:prSet presAssocID="{535C1B53-AEFF-457E-9406-5BF479834F56}" presName="compositeShape" presStyleCnt="0">
        <dgm:presLayoutVars>
          <dgm:chMax val="2"/>
          <dgm:dir/>
          <dgm:resizeHandles val="exact"/>
        </dgm:presLayoutVars>
      </dgm:prSet>
      <dgm:spPr/>
      <dgm:t>
        <a:bodyPr/>
        <a:lstStyle/>
        <a:p>
          <a:endParaRPr lang="es-ES_tradnl"/>
        </a:p>
      </dgm:t>
    </dgm:pt>
    <dgm:pt modelId="{C858AE6F-3BEA-4027-A5ED-7FF12D329956}" type="pres">
      <dgm:prSet presAssocID="{535C1B53-AEFF-457E-9406-5BF479834F56}" presName="divider" presStyleLbl="fgShp" presStyleIdx="0" presStyleCnt="1" custAng="895340" custScaleY="106240" custLinFactNeighborX="7231" custLinFactNeighborY="6875"/>
      <dgm:spPr>
        <a:prstGeom prst="mathMinus">
          <a:avLst/>
        </a:prstGeom>
        <a:solidFill>
          <a:srgbClr val="FFFF00"/>
        </a:solidFill>
        <a:ln w="88900" cmpd="sng">
          <a:solidFill>
            <a:schemeClr val="accent6"/>
          </a:solidFill>
        </a:ln>
        <a:effectLst>
          <a:outerShdw blurRad="127000" dist="177800" dir="4800000" sx="113000" sy="113000" rotWithShape="0">
            <a:schemeClr val="accent1">
              <a:lumMod val="75000"/>
              <a:alpha val="67000"/>
            </a:schemeClr>
          </a:outerShdw>
        </a:effectLst>
      </dgm:spPr>
      <dgm:t>
        <a:bodyPr/>
        <a:lstStyle/>
        <a:p>
          <a:endParaRPr lang="es-ES_tradnl"/>
        </a:p>
      </dgm:t>
    </dgm:pt>
    <dgm:pt modelId="{D5241222-0878-4087-A6E4-55F2930963A5}" type="pres">
      <dgm:prSet presAssocID="{A182152A-0215-4F73-9DB0-1CBF6FB098B8}" presName="downArrow" presStyleLbl="node1" presStyleIdx="0" presStyleCnt="2" custLinFactY="21711" custLinFactNeighborX="8309" custLinFactNeighborY="100000"/>
      <dgm:spPr>
        <a:solidFill>
          <a:srgbClr val="FFFF00"/>
        </a:solidFill>
        <a:ln w="98425">
          <a:solidFill>
            <a:srgbClr val="FB21AD"/>
          </a:solidFill>
        </a:ln>
      </dgm:spPr>
      <dgm:t>
        <a:bodyPr/>
        <a:lstStyle/>
        <a:p>
          <a:endParaRPr lang="es-ES_tradnl"/>
        </a:p>
      </dgm:t>
    </dgm:pt>
    <dgm:pt modelId="{31213C20-81D1-4B92-A264-A6295C4A061E}" type="pres">
      <dgm:prSet presAssocID="{A182152A-0215-4F73-9DB0-1CBF6FB098B8}" presName="downArrowText" presStyleLbl="revTx" presStyleIdx="0" presStyleCnt="2" custAng="0" custScaleX="136862" custLinFactX="-11954" custLinFactNeighborX="-100000" custLinFactNeighborY="-2505">
        <dgm:presLayoutVars>
          <dgm:bulletEnabled val="1"/>
        </dgm:presLayoutVars>
      </dgm:prSet>
      <dgm:spPr/>
      <dgm:t>
        <a:bodyPr/>
        <a:lstStyle/>
        <a:p>
          <a:endParaRPr lang="es-ES_tradnl"/>
        </a:p>
      </dgm:t>
    </dgm:pt>
    <dgm:pt modelId="{9E13139C-86A0-4640-A0FE-7A2C8793F679}" type="pres">
      <dgm:prSet presAssocID="{7BFB9A69-591E-4FB5-8B94-8400D8D1FB1D}" presName="upArrow" presStyleLbl="node1" presStyleIdx="1" presStyleCnt="2" custLinFactY="-40130" custLinFactNeighborX="-24251" custLinFactNeighborY="-100000"/>
      <dgm:spPr>
        <a:solidFill>
          <a:srgbClr val="FFFF00"/>
        </a:solidFill>
        <a:ln w="98425">
          <a:solidFill>
            <a:srgbClr val="FB21AD"/>
          </a:solidFill>
        </a:ln>
      </dgm:spPr>
      <dgm:t>
        <a:bodyPr/>
        <a:lstStyle/>
        <a:p>
          <a:endParaRPr lang="es-ES_tradnl"/>
        </a:p>
      </dgm:t>
    </dgm:pt>
    <dgm:pt modelId="{C27C5230-D104-4824-9746-6CDB0ECE8CE0}" type="pres">
      <dgm:prSet presAssocID="{7BFB9A69-591E-4FB5-8B94-8400D8D1FB1D}" presName="upArrowText" presStyleLbl="revTx" presStyleIdx="1" presStyleCnt="2" custScaleX="154983" custScaleY="45362" custLinFactX="11958" custLinFactNeighborX="100000" custLinFactNeighborY="0">
        <dgm:presLayoutVars>
          <dgm:bulletEnabled val="1"/>
        </dgm:presLayoutVars>
      </dgm:prSet>
      <dgm:spPr/>
      <dgm:t>
        <a:bodyPr/>
        <a:lstStyle/>
        <a:p>
          <a:endParaRPr lang="es-ES_tradnl"/>
        </a:p>
      </dgm:t>
    </dgm:pt>
  </dgm:ptLst>
  <dgm:cxnLst>
    <dgm:cxn modelId="{F5E9894E-A62A-4367-9C1C-084408F45180}" srcId="{535C1B53-AEFF-457E-9406-5BF479834F56}" destId="{7BFB9A69-591E-4FB5-8B94-8400D8D1FB1D}" srcOrd="1" destOrd="0" parTransId="{47829FD3-C6CC-4B36-A089-4DE6C65F4B7A}" sibTransId="{A8F97772-FD80-407E-803E-E55BED6B6283}"/>
    <dgm:cxn modelId="{CD3B4883-7456-4A1F-A28A-648EAE8F246C}" type="presOf" srcId="{A182152A-0215-4F73-9DB0-1CBF6FB098B8}" destId="{31213C20-81D1-4B92-A264-A6295C4A061E}" srcOrd="0" destOrd="0" presId="urn:microsoft.com/office/officeart/2005/8/layout/arrow3"/>
    <dgm:cxn modelId="{F6155208-FD6C-45A4-9D3C-E554FD69DD53}" srcId="{535C1B53-AEFF-457E-9406-5BF479834F56}" destId="{A182152A-0215-4F73-9DB0-1CBF6FB098B8}" srcOrd="0" destOrd="0" parTransId="{4AF85A2D-C90E-45A3-8896-4FED55F7E64B}" sibTransId="{580EBC66-F2C8-476F-9185-69752D55D543}"/>
    <dgm:cxn modelId="{0D7AA96F-71FA-4502-84F7-3CAE8BE26E3C}" type="presOf" srcId="{7BFB9A69-591E-4FB5-8B94-8400D8D1FB1D}" destId="{C27C5230-D104-4824-9746-6CDB0ECE8CE0}" srcOrd="0" destOrd="0" presId="urn:microsoft.com/office/officeart/2005/8/layout/arrow3"/>
    <dgm:cxn modelId="{BEDE09FA-C47E-4124-B4D1-C01115D1C719}" type="presOf" srcId="{535C1B53-AEFF-457E-9406-5BF479834F56}" destId="{8795E341-BC12-4146-BE7E-F08DF163BB93}" srcOrd="0" destOrd="0" presId="urn:microsoft.com/office/officeart/2005/8/layout/arrow3"/>
    <dgm:cxn modelId="{CBC6DE86-20BE-4058-9B5D-E16AA1915461}" type="presParOf" srcId="{8795E341-BC12-4146-BE7E-F08DF163BB93}" destId="{C858AE6F-3BEA-4027-A5ED-7FF12D329956}" srcOrd="0" destOrd="0" presId="urn:microsoft.com/office/officeart/2005/8/layout/arrow3"/>
    <dgm:cxn modelId="{29E76D6B-584D-4116-94C3-CA1FC221AB02}" type="presParOf" srcId="{8795E341-BC12-4146-BE7E-F08DF163BB93}" destId="{D5241222-0878-4087-A6E4-55F2930963A5}" srcOrd="1" destOrd="0" presId="urn:microsoft.com/office/officeart/2005/8/layout/arrow3"/>
    <dgm:cxn modelId="{04E284FD-B0A8-4724-9742-2CA54C9A9C3A}" type="presParOf" srcId="{8795E341-BC12-4146-BE7E-F08DF163BB93}" destId="{31213C20-81D1-4B92-A264-A6295C4A061E}" srcOrd="2" destOrd="0" presId="urn:microsoft.com/office/officeart/2005/8/layout/arrow3"/>
    <dgm:cxn modelId="{CC6B68E7-6815-4558-AEAB-4413C7A80D69}" type="presParOf" srcId="{8795E341-BC12-4146-BE7E-F08DF163BB93}" destId="{9E13139C-86A0-4640-A0FE-7A2C8793F679}" srcOrd="3" destOrd="0" presId="urn:microsoft.com/office/officeart/2005/8/layout/arrow3"/>
    <dgm:cxn modelId="{5A3B2748-59D7-4C39-8DBB-1951A436EFBF}" type="presParOf" srcId="{8795E341-BC12-4146-BE7E-F08DF163BB93}" destId="{C27C5230-D104-4824-9746-6CDB0ECE8CE0}"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97B55E-BFBD-4ED5-A6C8-157E77DA26A5}" type="doc">
      <dgm:prSet loTypeId="urn:microsoft.com/office/officeart/2005/8/layout/arrow4" loCatId="relationship" qsTypeId="urn:microsoft.com/office/officeart/2005/8/quickstyle/3d9" qsCatId="3D" csTypeId="urn:microsoft.com/office/officeart/2005/8/colors/colorful1#1" csCatId="colorful" phldr="1"/>
      <dgm:spPr/>
      <dgm:t>
        <a:bodyPr/>
        <a:lstStyle/>
        <a:p>
          <a:endParaRPr lang="es-ES_tradnl"/>
        </a:p>
      </dgm:t>
    </dgm:pt>
    <dgm:pt modelId="{1656D590-51E8-453B-8876-EE16F06FFBC8}">
      <dgm:prSet phldrT="[Texto]" custT="1"/>
      <dgm:spPr/>
      <dgm:t>
        <a:bodyPr/>
        <a:lstStyle/>
        <a:p>
          <a:pPr algn="r"/>
          <a:r>
            <a:rPr lang="es-ES_tradnl" sz="3600" smtClean="0">
              <a:latin typeface="Arial" pitchFamily="34" charset="0"/>
              <a:cs typeface="Arial" pitchFamily="34" charset="0"/>
            </a:rPr>
            <a:t>FALTANTE</a:t>
          </a:r>
        </a:p>
        <a:p>
          <a:pPr algn="r"/>
          <a:r>
            <a:rPr kumimoji="0" lang="es-SV" altLang="zh-CN" sz="3600" b="1" i="0" u="none" strike="noStrike" cap="none" normalizeH="0" baseline="0" smtClean="0">
              <a:ln/>
              <a:effectLst/>
              <a:latin typeface="Arial" pitchFamily="34" charset="0"/>
              <a:ea typeface="Times New Roman" pitchFamily="18" charset="0"/>
              <a:cs typeface="Arial" pitchFamily="34" charset="0"/>
            </a:rPr>
            <a:t>El efectivo real es menor al efectivo registrado</a:t>
          </a:r>
          <a:r>
            <a:rPr lang="es-ES_tradnl" sz="3600" smtClean="0">
              <a:latin typeface="Arial" pitchFamily="34" charset="0"/>
              <a:cs typeface="Arial" pitchFamily="34" charset="0"/>
            </a:rPr>
            <a:t> </a:t>
          </a:r>
          <a:endParaRPr lang="es-ES_tradnl" sz="3600" dirty="0">
            <a:latin typeface="Arial" pitchFamily="34" charset="0"/>
            <a:cs typeface="Arial" pitchFamily="34" charset="0"/>
          </a:endParaRPr>
        </a:p>
      </dgm:t>
    </dgm:pt>
    <dgm:pt modelId="{326505F3-6AFB-4761-9107-CC6A31B5B70D}" type="parTrans" cxnId="{28E92972-AF4F-479F-B0C8-C825DC29B787}">
      <dgm:prSet/>
      <dgm:spPr/>
      <dgm:t>
        <a:bodyPr/>
        <a:lstStyle/>
        <a:p>
          <a:endParaRPr lang="es-ES_tradnl">
            <a:solidFill>
              <a:srgbClr val="F9FDCB"/>
            </a:solidFill>
          </a:endParaRPr>
        </a:p>
      </dgm:t>
    </dgm:pt>
    <dgm:pt modelId="{A4BEDAFB-0993-49DB-BA0C-A7A2A5920CD4}" type="sibTrans" cxnId="{28E92972-AF4F-479F-B0C8-C825DC29B787}">
      <dgm:prSet/>
      <dgm:spPr/>
      <dgm:t>
        <a:bodyPr/>
        <a:lstStyle/>
        <a:p>
          <a:endParaRPr lang="es-ES_tradnl">
            <a:solidFill>
              <a:srgbClr val="F9FDCB"/>
            </a:solidFill>
          </a:endParaRPr>
        </a:p>
      </dgm:t>
    </dgm:pt>
    <dgm:pt modelId="{C0E8B3D2-6612-4367-9655-DD3825964280}">
      <dgm:prSet phldrT="[Texto]" custT="1"/>
      <dgm:spPr/>
      <dgm:t>
        <a:bodyPr/>
        <a:lstStyle/>
        <a:p>
          <a:pPr algn="l"/>
          <a:r>
            <a:rPr lang="es-ES_tradnl" sz="3600" dirty="0" smtClean="0">
              <a:latin typeface="Arial" pitchFamily="34" charset="0"/>
              <a:cs typeface="Arial" pitchFamily="34" charset="0"/>
            </a:rPr>
            <a:t>SOBRANTE</a:t>
          </a:r>
        </a:p>
        <a:p>
          <a:pPr algn="l"/>
          <a:r>
            <a:rPr kumimoji="0" lang="es-SV" altLang="zh-CN" sz="3600" b="1" i="0" u="none" strike="noStrike" cap="none" normalizeH="0" baseline="0" dirty="0" smtClean="0">
              <a:ln/>
              <a:effectLst/>
              <a:latin typeface="Arial" pitchFamily="34" charset="0"/>
              <a:ea typeface="Times New Roman" pitchFamily="18" charset="0"/>
              <a:cs typeface="Arial" pitchFamily="34" charset="0"/>
            </a:rPr>
            <a:t>El efectivo real es mayor al efectivo registrado </a:t>
          </a:r>
          <a:endParaRPr lang="es-ES_tradnl" sz="3600" dirty="0" smtClean="0">
            <a:latin typeface="Arial" pitchFamily="34" charset="0"/>
            <a:cs typeface="Arial" pitchFamily="34" charset="0"/>
          </a:endParaRPr>
        </a:p>
        <a:p>
          <a:pPr algn="r"/>
          <a:endParaRPr lang="es-ES_tradnl" sz="3600" dirty="0">
            <a:latin typeface="Arial" pitchFamily="34" charset="0"/>
            <a:cs typeface="Arial" pitchFamily="34" charset="0"/>
          </a:endParaRPr>
        </a:p>
      </dgm:t>
    </dgm:pt>
    <dgm:pt modelId="{557E2EB1-7B2E-434C-AB1C-77D37F3621CF}" type="parTrans" cxnId="{BA7391D8-25AE-4472-9F80-BE6595FFD4C3}">
      <dgm:prSet/>
      <dgm:spPr/>
      <dgm:t>
        <a:bodyPr/>
        <a:lstStyle/>
        <a:p>
          <a:endParaRPr lang="es-ES_tradnl">
            <a:solidFill>
              <a:srgbClr val="F9FDCB"/>
            </a:solidFill>
          </a:endParaRPr>
        </a:p>
      </dgm:t>
    </dgm:pt>
    <dgm:pt modelId="{5FA4DB65-BC3D-47D8-9540-8276EB7763D5}" type="sibTrans" cxnId="{BA7391D8-25AE-4472-9F80-BE6595FFD4C3}">
      <dgm:prSet/>
      <dgm:spPr/>
      <dgm:t>
        <a:bodyPr/>
        <a:lstStyle/>
        <a:p>
          <a:endParaRPr lang="es-ES_tradnl">
            <a:solidFill>
              <a:srgbClr val="F9FDCB"/>
            </a:solidFill>
          </a:endParaRPr>
        </a:p>
      </dgm:t>
    </dgm:pt>
    <dgm:pt modelId="{DF8C41CE-3B10-457F-B725-46623AECE68B}" type="pres">
      <dgm:prSet presAssocID="{7C97B55E-BFBD-4ED5-A6C8-157E77DA26A5}" presName="compositeShape" presStyleCnt="0">
        <dgm:presLayoutVars>
          <dgm:chMax val="2"/>
          <dgm:dir/>
          <dgm:resizeHandles val="exact"/>
        </dgm:presLayoutVars>
      </dgm:prSet>
      <dgm:spPr/>
      <dgm:t>
        <a:bodyPr/>
        <a:lstStyle/>
        <a:p>
          <a:endParaRPr lang="es-ES_tradnl"/>
        </a:p>
      </dgm:t>
    </dgm:pt>
    <dgm:pt modelId="{6E13ECF1-67C1-4665-9ED5-65CA683F7450}" type="pres">
      <dgm:prSet presAssocID="{1656D590-51E8-453B-8876-EE16F06FFBC8}" presName="upArrow" presStyleLbl="node1" presStyleIdx="0" presStyleCnt="2" custScaleX="88693" custScaleY="100000" custLinFactNeighborX="21860"/>
      <dgm:spPr>
        <a:ln w="73025" cmpd="dbl">
          <a:solidFill>
            <a:schemeClr val="tx1"/>
          </a:solidFill>
        </a:ln>
      </dgm:spPr>
      <dgm:t>
        <a:bodyPr/>
        <a:lstStyle/>
        <a:p>
          <a:endParaRPr lang="es-ES_tradnl"/>
        </a:p>
      </dgm:t>
    </dgm:pt>
    <dgm:pt modelId="{EE43EFC2-2755-4415-A7FB-575E5F0542C5}" type="pres">
      <dgm:prSet presAssocID="{1656D590-51E8-453B-8876-EE16F06FFBC8}" presName="upArrowText" presStyleLbl="revTx" presStyleIdx="0" presStyleCnt="2" custScaleX="96818" custLinFactY="9397" custLinFactNeighborX="-55612" custLinFactNeighborY="100000">
        <dgm:presLayoutVars>
          <dgm:chMax val="0"/>
          <dgm:bulletEnabled val="1"/>
        </dgm:presLayoutVars>
      </dgm:prSet>
      <dgm:spPr/>
      <dgm:t>
        <a:bodyPr/>
        <a:lstStyle/>
        <a:p>
          <a:endParaRPr lang="es-ES_tradnl"/>
        </a:p>
      </dgm:t>
    </dgm:pt>
    <dgm:pt modelId="{E83F5096-27AF-4228-8E40-696B75A5CA39}" type="pres">
      <dgm:prSet presAssocID="{C0E8B3D2-6612-4367-9655-DD3825964280}" presName="downArrow" presStyleLbl="node1" presStyleIdx="1" presStyleCnt="2" custLinFactX="51398" custLinFactNeighborX="100000"/>
      <dgm:spPr>
        <a:ln w="73025" cmpd="dbl">
          <a:solidFill>
            <a:schemeClr val="tx1"/>
          </a:solidFill>
        </a:ln>
      </dgm:spPr>
      <dgm:t>
        <a:bodyPr/>
        <a:lstStyle/>
        <a:p>
          <a:endParaRPr lang="es-ES_tradnl"/>
        </a:p>
      </dgm:t>
    </dgm:pt>
    <dgm:pt modelId="{7B411F35-B247-48B5-B9F6-F52AE5887971}" type="pres">
      <dgm:prSet presAssocID="{C0E8B3D2-6612-4367-9655-DD3825964280}" presName="downArrowText" presStyleLbl="revTx" presStyleIdx="1" presStyleCnt="2" custScaleX="97202" custLinFactNeighborX="-2686" custLinFactNeighborY="-98157">
        <dgm:presLayoutVars>
          <dgm:chMax val="0"/>
          <dgm:bulletEnabled val="1"/>
        </dgm:presLayoutVars>
      </dgm:prSet>
      <dgm:spPr/>
      <dgm:t>
        <a:bodyPr/>
        <a:lstStyle/>
        <a:p>
          <a:endParaRPr lang="es-ES_tradnl"/>
        </a:p>
      </dgm:t>
    </dgm:pt>
  </dgm:ptLst>
  <dgm:cxnLst>
    <dgm:cxn modelId="{28E92972-AF4F-479F-B0C8-C825DC29B787}" srcId="{7C97B55E-BFBD-4ED5-A6C8-157E77DA26A5}" destId="{1656D590-51E8-453B-8876-EE16F06FFBC8}" srcOrd="0" destOrd="0" parTransId="{326505F3-6AFB-4761-9107-CC6A31B5B70D}" sibTransId="{A4BEDAFB-0993-49DB-BA0C-A7A2A5920CD4}"/>
    <dgm:cxn modelId="{BA7391D8-25AE-4472-9F80-BE6595FFD4C3}" srcId="{7C97B55E-BFBD-4ED5-A6C8-157E77DA26A5}" destId="{C0E8B3D2-6612-4367-9655-DD3825964280}" srcOrd="1" destOrd="0" parTransId="{557E2EB1-7B2E-434C-AB1C-77D37F3621CF}" sibTransId="{5FA4DB65-BC3D-47D8-9540-8276EB7763D5}"/>
    <dgm:cxn modelId="{8445A0F1-2645-49E9-8374-F9A71840E98C}" type="presOf" srcId="{1656D590-51E8-453B-8876-EE16F06FFBC8}" destId="{EE43EFC2-2755-4415-A7FB-575E5F0542C5}" srcOrd="0" destOrd="0" presId="urn:microsoft.com/office/officeart/2005/8/layout/arrow4"/>
    <dgm:cxn modelId="{D9AFF64C-8955-47C7-895C-3D391C52AA34}" type="presOf" srcId="{C0E8B3D2-6612-4367-9655-DD3825964280}" destId="{7B411F35-B247-48B5-B9F6-F52AE5887971}" srcOrd="0" destOrd="0" presId="urn:microsoft.com/office/officeart/2005/8/layout/arrow4"/>
    <dgm:cxn modelId="{73CE06BC-3D05-4549-AE2D-CBDC933AD70A}" type="presOf" srcId="{7C97B55E-BFBD-4ED5-A6C8-157E77DA26A5}" destId="{DF8C41CE-3B10-457F-B725-46623AECE68B}" srcOrd="0" destOrd="0" presId="urn:microsoft.com/office/officeart/2005/8/layout/arrow4"/>
    <dgm:cxn modelId="{238595FD-ABDB-4EFA-872C-37DB38CB9207}" type="presParOf" srcId="{DF8C41CE-3B10-457F-B725-46623AECE68B}" destId="{6E13ECF1-67C1-4665-9ED5-65CA683F7450}" srcOrd="0" destOrd="0" presId="urn:microsoft.com/office/officeart/2005/8/layout/arrow4"/>
    <dgm:cxn modelId="{25E55554-7B17-40BE-B6D1-F7B3BC8D1933}" type="presParOf" srcId="{DF8C41CE-3B10-457F-B725-46623AECE68B}" destId="{EE43EFC2-2755-4415-A7FB-575E5F0542C5}" srcOrd="1" destOrd="0" presId="urn:microsoft.com/office/officeart/2005/8/layout/arrow4"/>
    <dgm:cxn modelId="{24D2A946-8BAF-4897-9063-8B092167FDA4}" type="presParOf" srcId="{DF8C41CE-3B10-457F-B725-46623AECE68B}" destId="{E83F5096-27AF-4228-8E40-696B75A5CA39}" srcOrd="2" destOrd="0" presId="urn:microsoft.com/office/officeart/2005/8/layout/arrow4"/>
    <dgm:cxn modelId="{FC13B013-61CA-4406-AE02-F1104DDF8FD6}" type="presParOf" srcId="{DF8C41CE-3B10-457F-B725-46623AECE68B}" destId="{7B411F35-B247-48B5-B9F6-F52AE5887971}"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B2A72D6-C1C0-44FA-B972-05C764D3FAFC}"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SV"/>
        </a:p>
      </dgm:t>
    </dgm:pt>
    <dgm:pt modelId="{E0E35EE6-7EC8-4D59-8A0C-15491D548972}">
      <dgm:prSet/>
      <dgm:spPr/>
      <dgm:t>
        <a:bodyPr/>
        <a:lstStyle/>
        <a:p>
          <a:r>
            <a:rPr lang="es-ES" b="0" i="0" dirty="0" smtClean="0"/>
            <a:t>*</a:t>
          </a:r>
          <a:r>
            <a:rPr lang="es-ES" b="1" i="0" dirty="0" smtClean="0"/>
            <a:t>Motivar a los empleados</a:t>
          </a:r>
          <a:r>
            <a:rPr lang="es-ES" b="0" i="0" dirty="0" smtClean="0"/>
            <a:t> </a:t>
          </a:r>
          <a:endParaRPr lang="es-ES" dirty="0"/>
        </a:p>
      </dgm:t>
    </dgm:pt>
    <dgm:pt modelId="{123662BB-B059-4AD2-A997-62F839AF04E3}" type="sibTrans" cxnId="{FD561771-E5BB-47F9-A7C4-A777B89EEE0D}">
      <dgm:prSet/>
      <dgm:spPr/>
      <dgm:t>
        <a:bodyPr/>
        <a:lstStyle/>
        <a:p>
          <a:endParaRPr lang="es-ES"/>
        </a:p>
      </dgm:t>
    </dgm:pt>
    <dgm:pt modelId="{14386B89-AE4F-4E8C-AE90-216724E5A25D}" type="parTrans" cxnId="{FD561771-E5BB-47F9-A7C4-A777B89EEE0D}">
      <dgm:prSet/>
      <dgm:spPr/>
      <dgm:t>
        <a:bodyPr/>
        <a:lstStyle/>
        <a:p>
          <a:endParaRPr lang="es-ES"/>
        </a:p>
      </dgm:t>
    </dgm:pt>
    <dgm:pt modelId="{A1FB0764-9B54-42EA-B2FF-D2F109E93004}">
      <dgm:prSet/>
      <dgm:spPr>
        <a:solidFill>
          <a:srgbClr val="9999FF"/>
        </a:solidFill>
      </dgm:spPr>
      <dgm:t>
        <a:bodyPr/>
        <a:lstStyle/>
        <a:p>
          <a:r>
            <a:rPr lang="es-ES" b="0" i="0" dirty="0" smtClean="0"/>
            <a:t>*</a:t>
          </a:r>
          <a:r>
            <a:rPr lang="es-ES" b="1" i="0" dirty="0" smtClean="0"/>
            <a:t>Salvaguardar los activos</a:t>
          </a:r>
          <a:r>
            <a:rPr lang="es-ES" b="0" i="0" dirty="0" smtClean="0"/>
            <a:t>.</a:t>
          </a:r>
          <a:endParaRPr lang="es-ES" dirty="0"/>
        </a:p>
      </dgm:t>
    </dgm:pt>
    <dgm:pt modelId="{03196B6B-BB4C-4BEF-92E7-D25B2F2D96B5}" type="sibTrans" cxnId="{F2FF8448-3323-4B63-80C5-BCF6830076ED}">
      <dgm:prSet/>
      <dgm:spPr/>
      <dgm:t>
        <a:bodyPr/>
        <a:lstStyle/>
        <a:p>
          <a:endParaRPr lang="es-ES"/>
        </a:p>
      </dgm:t>
    </dgm:pt>
    <dgm:pt modelId="{C6267E55-E67F-48B4-8842-2CD38EAB8D46}" type="parTrans" cxnId="{F2FF8448-3323-4B63-80C5-BCF6830076ED}">
      <dgm:prSet/>
      <dgm:spPr/>
      <dgm:t>
        <a:bodyPr/>
        <a:lstStyle/>
        <a:p>
          <a:endParaRPr lang="es-ES"/>
        </a:p>
      </dgm:t>
    </dgm:pt>
    <dgm:pt modelId="{78BD4075-869E-4185-85D8-8FF3D2F8A718}">
      <dgm:prSet/>
      <dgm:spPr>
        <a:solidFill>
          <a:srgbClr val="CDFEFF"/>
        </a:solidFill>
      </dgm:spPr>
      <dgm:t>
        <a:bodyPr/>
        <a:lstStyle/>
        <a:p>
          <a:r>
            <a:rPr lang="es-ES" b="0" i="0" dirty="0" smtClean="0"/>
            <a:t>*</a:t>
          </a:r>
          <a:r>
            <a:rPr lang="es-ES" b="1" i="0" dirty="0" smtClean="0"/>
            <a:t>Asegurar registros contables</a:t>
          </a:r>
          <a:endParaRPr lang="es-ES" b="1" dirty="0"/>
        </a:p>
      </dgm:t>
    </dgm:pt>
    <dgm:pt modelId="{6941E6BA-19DA-42DD-9D0F-67F06622DA48}" type="parTrans" cxnId="{12BB9907-C2C4-48D3-BA3F-7ACAF23C1C4D}">
      <dgm:prSet/>
      <dgm:spPr/>
      <dgm:t>
        <a:bodyPr/>
        <a:lstStyle/>
        <a:p>
          <a:endParaRPr lang="es-ES"/>
        </a:p>
      </dgm:t>
    </dgm:pt>
    <dgm:pt modelId="{0769429C-84CB-4426-9AE4-BF107E62947C}" type="sibTrans" cxnId="{12BB9907-C2C4-48D3-BA3F-7ACAF23C1C4D}">
      <dgm:prSet/>
      <dgm:spPr/>
      <dgm:t>
        <a:bodyPr/>
        <a:lstStyle/>
        <a:p>
          <a:endParaRPr lang="es-ES"/>
        </a:p>
      </dgm:t>
    </dgm:pt>
    <dgm:pt modelId="{384A01F4-C4B0-4FBE-A99D-8A80EC10139A}">
      <dgm:prSet/>
      <dgm:spPr>
        <a:solidFill>
          <a:srgbClr val="FECEED"/>
        </a:solidFill>
        <a:ln>
          <a:solidFill>
            <a:srgbClr val="FECEED"/>
          </a:solidFill>
        </a:ln>
      </dgm:spPr>
      <dgm:t>
        <a:bodyPr/>
        <a:lstStyle/>
        <a:p>
          <a:r>
            <a:rPr lang="es-ES" b="0" i="0" dirty="0" smtClean="0"/>
            <a:t>*</a:t>
          </a:r>
          <a:r>
            <a:rPr lang="es-ES" b="1" i="0" dirty="0" smtClean="0"/>
            <a:t>Promover la eficiencia </a:t>
          </a:r>
          <a:endParaRPr lang="es-ES" b="1" dirty="0"/>
        </a:p>
      </dgm:t>
    </dgm:pt>
    <dgm:pt modelId="{55E895DC-B5B1-4F0C-829A-1D44012FE478}" type="parTrans" cxnId="{C4ABCB25-B810-4D9E-AF86-5B68A532A43B}">
      <dgm:prSet/>
      <dgm:spPr/>
      <dgm:t>
        <a:bodyPr/>
        <a:lstStyle/>
        <a:p>
          <a:endParaRPr lang="es-ES"/>
        </a:p>
      </dgm:t>
    </dgm:pt>
    <dgm:pt modelId="{A0C3AA2C-7025-47B3-A9F1-982969CBB3A5}" type="sibTrans" cxnId="{C4ABCB25-B810-4D9E-AF86-5B68A532A43B}">
      <dgm:prSet/>
      <dgm:spPr/>
      <dgm:t>
        <a:bodyPr/>
        <a:lstStyle/>
        <a:p>
          <a:endParaRPr lang="es-ES"/>
        </a:p>
      </dgm:t>
    </dgm:pt>
    <dgm:pt modelId="{7CCECD56-BCF5-4459-814C-70DCD21A3F58}" type="pres">
      <dgm:prSet presAssocID="{EB2A72D6-C1C0-44FA-B972-05C764D3FAFC}" presName="Name0" presStyleCnt="0">
        <dgm:presLayoutVars>
          <dgm:chMax val="7"/>
          <dgm:dir/>
          <dgm:animLvl val="lvl"/>
          <dgm:resizeHandles val="exact"/>
        </dgm:presLayoutVars>
      </dgm:prSet>
      <dgm:spPr/>
      <dgm:t>
        <a:bodyPr/>
        <a:lstStyle/>
        <a:p>
          <a:endParaRPr lang="es-ES"/>
        </a:p>
      </dgm:t>
    </dgm:pt>
    <dgm:pt modelId="{A837C6AB-B39C-4BF8-B186-3F1B4EB7ECC4}" type="pres">
      <dgm:prSet presAssocID="{A1FB0764-9B54-42EA-B2FF-D2F109E93004}" presName="circle1" presStyleLbl="node1" presStyleIdx="0" presStyleCnt="4"/>
      <dgm:spPr>
        <a:solidFill>
          <a:srgbClr val="7030A0"/>
        </a:solidFill>
      </dgm:spPr>
      <dgm:t>
        <a:bodyPr/>
        <a:lstStyle/>
        <a:p>
          <a:endParaRPr lang="es-ES"/>
        </a:p>
      </dgm:t>
    </dgm:pt>
    <dgm:pt modelId="{89FA1176-342B-47C3-90A6-085FC99A1B4D}" type="pres">
      <dgm:prSet presAssocID="{A1FB0764-9B54-42EA-B2FF-D2F109E93004}" presName="space" presStyleCnt="0"/>
      <dgm:spPr/>
    </dgm:pt>
    <dgm:pt modelId="{8117CAF5-53E9-4FD0-A382-3F8A0F797F79}" type="pres">
      <dgm:prSet presAssocID="{A1FB0764-9B54-42EA-B2FF-D2F109E93004}" presName="rect1" presStyleLbl="alignAcc1" presStyleIdx="0" presStyleCnt="4"/>
      <dgm:spPr/>
      <dgm:t>
        <a:bodyPr/>
        <a:lstStyle/>
        <a:p>
          <a:endParaRPr lang="es-ES"/>
        </a:p>
      </dgm:t>
    </dgm:pt>
    <dgm:pt modelId="{9462CE56-0749-4479-9501-997DFF20F886}" type="pres">
      <dgm:prSet presAssocID="{E0E35EE6-7EC8-4D59-8A0C-15491D548972}" presName="vertSpace2" presStyleLbl="node1" presStyleIdx="0" presStyleCnt="4"/>
      <dgm:spPr/>
    </dgm:pt>
    <dgm:pt modelId="{10AA63FB-A6E2-4040-B01C-7EDA567D0315}" type="pres">
      <dgm:prSet presAssocID="{E0E35EE6-7EC8-4D59-8A0C-15491D548972}" presName="circle2" presStyleLbl="node1" presStyleIdx="1" presStyleCnt="4"/>
      <dgm:spPr>
        <a:solidFill>
          <a:srgbClr val="FFFF00"/>
        </a:solidFill>
      </dgm:spPr>
      <dgm:t>
        <a:bodyPr/>
        <a:lstStyle/>
        <a:p>
          <a:endParaRPr lang="es-ES"/>
        </a:p>
      </dgm:t>
    </dgm:pt>
    <dgm:pt modelId="{E9000A27-7379-4086-ADBA-D80EFD25FABB}" type="pres">
      <dgm:prSet presAssocID="{E0E35EE6-7EC8-4D59-8A0C-15491D548972}" presName="rect2" presStyleLbl="alignAcc1" presStyleIdx="1" presStyleCnt="4"/>
      <dgm:spPr/>
      <dgm:t>
        <a:bodyPr/>
        <a:lstStyle/>
        <a:p>
          <a:endParaRPr lang="es-ES"/>
        </a:p>
      </dgm:t>
    </dgm:pt>
    <dgm:pt modelId="{582C0C15-3F83-462A-A0AA-A05D9B7BDA0A}" type="pres">
      <dgm:prSet presAssocID="{384A01F4-C4B0-4FBE-A99D-8A80EC10139A}" presName="vertSpace3" presStyleLbl="node1" presStyleIdx="1" presStyleCnt="4"/>
      <dgm:spPr/>
    </dgm:pt>
    <dgm:pt modelId="{F134C4D0-2B5E-4648-B8F0-994468B63AB0}" type="pres">
      <dgm:prSet presAssocID="{384A01F4-C4B0-4FBE-A99D-8A80EC10139A}" presName="circle3" presStyleLbl="node1" presStyleIdx="2" presStyleCnt="4"/>
      <dgm:spPr>
        <a:solidFill>
          <a:srgbClr val="FF00FF"/>
        </a:solidFill>
        <a:ln>
          <a:solidFill>
            <a:srgbClr val="FF00FF"/>
          </a:solidFill>
        </a:ln>
      </dgm:spPr>
      <dgm:t>
        <a:bodyPr/>
        <a:lstStyle/>
        <a:p>
          <a:endParaRPr lang="es-ES"/>
        </a:p>
      </dgm:t>
    </dgm:pt>
    <dgm:pt modelId="{4BC0459F-A869-45E1-9963-9C045465271B}" type="pres">
      <dgm:prSet presAssocID="{384A01F4-C4B0-4FBE-A99D-8A80EC10139A}" presName="rect3" presStyleLbl="alignAcc1" presStyleIdx="2" presStyleCnt="4"/>
      <dgm:spPr/>
      <dgm:t>
        <a:bodyPr/>
        <a:lstStyle/>
        <a:p>
          <a:endParaRPr lang="es-ES"/>
        </a:p>
      </dgm:t>
    </dgm:pt>
    <dgm:pt modelId="{F2230B30-76A7-433C-B48C-4E15A5136228}" type="pres">
      <dgm:prSet presAssocID="{78BD4075-869E-4185-85D8-8FF3D2F8A718}" presName="vertSpace4" presStyleLbl="node1" presStyleIdx="2" presStyleCnt="4"/>
      <dgm:spPr/>
    </dgm:pt>
    <dgm:pt modelId="{1FB2686D-990D-482C-AE51-7513D72E52C6}" type="pres">
      <dgm:prSet presAssocID="{78BD4075-869E-4185-85D8-8FF3D2F8A718}" presName="circle4" presStyleLbl="node1" presStyleIdx="3" presStyleCnt="4"/>
      <dgm:spPr/>
    </dgm:pt>
    <dgm:pt modelId="{77B27AD3-DF5F-46FE-AE3E-95AE2D25764F}" type="pres">
      <dgm:prSet presAssocID="{78BD4075-869E-4185-85D8-8FF3D2F8A718}" presName="rect4" presStyleLbl="alignAcc1" presStyleIdx="3" presStyleCnt="4"/>
      <dgm:spPr/>
      <dgm:t>
        <a:bodyPr/>
        <a:lstStyle/>
        <a:p>
          <a:endParaRPr lang="es-ES"/>
        </a:p>
      </dgm:t>
    </dgm:pt>
    <dgm:pt modelId="{D168A597-6479-4395-8603-280AA83600DD}" type="pres">
      <dgm:prSet presAssocID="{A1FB0764-9B54-42EA-B2FF-D2F109E93004}" presName="rect1ParTxNoCh" presStyleLbl="alignAcc1" presStyleIdx="3" presStyleCnt="4">
        <dgm:presLayoutVars>
          <dgm:chMax val="1"/>
          <dgm:bulletEnabled val="1"/>
        </dgm:presLayoutVars>
      </dgm:prSet>
      <dgm:spPr/>
      <dgm:t>
        <a:bodyPr/>
        <a:lstStyle/>
        <a:p>
          <a:endParaRPr lang="es-ES"/>
        </a:p>
      </dgm:t>
    </dgm:pt>
    <dgm:pt modelId="{B1A41E08-11EC-4349-92FF-E921ADA5BDD2}" type="pres">
      <dgm:prSet presAssocID="{E0E35EE6-7EC8-4D59-8A0C-15491D548972}" presName="rect2ParTxNoCh" presStyleLbl="alignAcc1" presStyleIdx="3" presStyleCnt="4">
        <dgm:presLayoutVars>
          <dgm:chMax val="1"/>
          <dgm:bulletEnabled val="1"/>
        </dgm:presLayoutVars>
      </dgm:prSet>
      <dgm:spPr/>
      <dgm:t>
        <a:bodyPr/>
        <a:lstStyle/>
        <a:p>
          <a:endParaRPr lang="es-ES"/>
        </a:p>
      </dgm:t>
    </dgm:pt>
    <dgm:pt modelId="{AD6374F9-6994-4F93-97D5-A3EB42296766}" type="pres">
      <dgm:prSet presAssocID="{384A01F4-C4B0-4FBE-A99D-8A80EC10139A}" presName="rect3ParTxNoCh" presStyleLbl="alignAcc1" presStyleIdx="3" presStyleCnt="4">
        <dgm:presLayoutVars>
          <dgm:chMax val="1"/>
          <dgm:bulletEnabled val="1"/>
        </dgm:presLayoutVars>
      </dgm:prSet>
      <dgm:spPr/>
      <dgm:t>
        <a:bodyPr/>
        <a:lstStyle/>
        <a:p>
          <a:endParaRPr lang="es-ES"/>
        </a:p>
      </dgm:t>
    </dgm:pt>
    <dgm:pt modelId="{2BF6132A-3CB3-475F-BC5A-698714E9E59A}" type="pres">
      <dgm:prSet presAssocID="{78BD4075-869E-4185-85D8-8FF3D2F8A718}" presName="rect4ParTxNoCh" presStyleLbl="alignAcc1" presStyleIdx="3" presStyleCnt="4">
        <dgm:presLayoutVars>
          <dgm:chMax val="1"/>
          <dgm:bulletEnabled val="1"/>
        </dgm:presLayoutVars>
      </dgm:prSet>
      <dgm:spPr/>
      <dgm:t>
        <a:bodyPr/>
        <a:lstStyle/>
        <a:p>
          <a:endParaRPr lang="es-ES"/>
        </a:p>
      </dgm:t>
    </dgm:pt>
  </dgm:ptLst>
  <dgm:cxnLst>
    <dgm:cxn modelId="{F2FF8448-3323-4B63-80C5-BCF6830076ED}" srcId="{EB2A72D6-C1C0-44FA-B972-05C764D3FAFC}" destId="{A1FB0764-9B54-42EA-B2FF-D2F109E93004}" srcOrd="0" destOrd="0" parTransId="{C6267E55-E67F-48B4-8842-2CD38EAB8D46}" sibTransId="{03196B6B-BB4C-4BEF-92E7-D25B2F2D96B5}"/>
    <dgm:cxn modelId="{3B241EF8-38F7-4B25-97CB-C894862100E8}" type="presOf" srcId="{A1FB0764-9B54-42EA-B2FF-D2F109E93004}" destId="{D168A597-6479-4395-8603-280AA83600DD}" srcOrd="1" destOrd="0" presId="urn:microsoft.com/office/officeart/2005/8/layout/target3"/>
    <dgm:cxn modelId="{12BB9907-C2C4-48D3-BA3F-7ACAF23C1C4D}" srcId="{EB2A72D6-C1C0-44FA-B972-05C764D3FAFC}" destId="{78BD4075-869E-4185-85D8-8FF3D2F8A718}" srcOrd="3" destOrd="0" parTransId="{6941E6BA-19DA-42DD-9D0F-67F06622DA48}" sibTransId="{0769429C-84CB-4426-9AE4-BF107E62947C}"/>
    <dgm:cxn modelId="{7585DB26-9F01-4EF8-B34F-919A1554A19F}" type="presOf" srcId="{A1FB0764-9B54-42EA-B2FF-D2F109E93004}" destId="{8117CAF5-53E9-4FD0-A382-3F8A0F797F79}" srcOrd="0" destOrd="0" presId="urn:microsoft.com/office/officeart/2005/8/layout/target3"/>
    <dgm:cxn modelId="{C4ABCB25-B810-4D9E-AF86-5B68A532A43B}" srcId="{EB2A72D6-C1C0-44FA-B972-05C764D3FAFC}" destId="{384A01F4-C4B0-4FBE-A99D-8A80EC10139A}" srcOrd="2" destOrd="0" parTransId="{55E895DC-B5B1-4F0C-829A-1D44012FE478}" sibTransId="{A0C3AA2C-7025-47B3-A9F1-982969CBB3A5}"/>
    <dgm:cxn modelId="{53D5B7CC-C414-4A95-A77D-4A15C2C603A0}" type="presOf" srcId="{78BD4075-869E-4185-85D8-8FF3D2F8A718}" destId="{77B27AD3-DF5F-46FE-AE3E-95AE2D25764F}" srcOrd="0" destOrd="0" presId="urn:microsoft.com/office/officeart/2005/8/layout/target3"/>
    <dgm:cxn modelId="{2400E80F-A97C-49A6-8901-8A7592C87559}" type="presOf" srcId="{E0E35EE6-7EC8-4D59-8A0C-15491D548972}" destId="{E9000A27-7379-4086-ADBA-D80EFD25FABB}" srcOrd="0" destOrd="0" presId="urn:microsoft.com/office/officeart/2005/8/layout/target3"/>
    <dgm:cxn modelId="{FD561771-E5BB-47F9-A7C4-A777B89EEE0D}" srcId="{EB2A72D6-C1C0-44FA-B972-05C764D3FAFC}" destId="{E0E35EE6-7EC8-4D59-8A0C-15491D548972}" srcOrd="1" destOrd="0" parTransId="{14386B89-AE4F-4E8C-AE90-216724E5A25D}" sibTransId="{123662BB-B059-4AD2-A997-62F839AF04E3}"/>
    <dgm:cxn modelId="{7A548C40-A3A0-40B3-9D9D-EBE55324A2C7}" type="presOf" srcId="{78BD4075-869E-4185-85D8-8FF3D2F8A718}" destId="{2BF6132A-3CB3-475F-BC5A-698714E9E59A}" srcOrd="1" destOrd="0" presId="urn:microsoft.com/office/officeart/2005/8/layout/target3"/>
    <dgm:cxn modelId="{A71C8450-0E4C-4FF5-B726-3BDEBFB1BD99}" type="presOf" srcId="{384A01F4-C4B0-4FBE-A99D-8A80EC10139A}" destId="{AD6374F9-6994-4F93-97D5-A3EB42296766}" srcOrd="1" destOrd="0" presId="urn:microsoft.com/office/officeart/2005/8/layout/target3"/>
    <dgm:cxn modelId="{17E5325F-062F-4E68-98A0-439CD6C01CDB}" type="presOf" srcId="{384A01F4-C4B0-4FBE-A99D-8A80EC10139A}" destId="{4BC0459F-A869-45E1-9963-9C045465271B}" srcOrd="0" destOrd="0" presId="urn:microsoft.com/office/officeart/2005/8/layout/target3"/>
    <dgm:cxn modelId="{D3F6FF88-988C-4270-8EB8-031314FD5844}" type="presOf" srcId="{EB2A72D6-C1C0-44FA-B972-05C764D3FAFC}" destId="{7CCECD56-BCF5-4459-814C-70DCD21A3F58}" srcOrd="0" destOrd="0" presId="urn:microsoft.com/office/officeart/2005/8/layout/target3"/>
    <dgm:cxn modelId="{761E86D1-51E4-4A68-8BEE-F4884963BAA1}" type="presOf" srcId="{E0E35EE6-7EC8-4D59-8A0C-15491D548972}" destId="{B1A41E08-11EC-4349-92FF-E921ADA5BDD2}" srcOrd="1" destOrd="0" presId="urn:microsoft.com/office/officeart/2005/8/layout/target3"/>
    <dgm:cxn modelId="{CC4CCB34-CCFA-4BD1-BC8B-F28B6F84CF06}" type="presParOf" srcId="{7CCECD56-BCF5-4459-814C-70DCD21A3F58}" destId="{A837C6AB-B39C-4BF8-B186-3F1B4EB7ECC4}" srcOrd="0" destOrd="0" presId="urn:microsoft.com/office/officeart/2005/8/layout/target3"/>
    <dgm:cxn modelId="{B7A1AFA2-45C2-43BA-93F1-F71753239776}" type="presParOf" srcId="{7CCECD56-BCF5-4459-814C-70DCD21A3F58}" destId="{89FA1176-342B-47C3-90A6-085FC99A1B4D}" srcOrd="1" destOrd="0" presId="urn:microsoft.com/office/officeart/2005/8/layout/target3"/>
    <dgm:cxn modelId="{64B910CC-EB5E-478A-99E4-50A8C0CF1B3F}" type="presParOf" srcId="{7CCECD56-BCF5-4459-814C-70DCD21A3F58}" destId="{8117CAF5-53E9-4FD0-A382-3F8A0F797F79}" srcOrd="2" destOrd="0" presId="urn:microsoft.com/office/officeart/2005/8/layout/target3"/>
    <dgm:cxn modelId="{E8444C1E-306F-4C81-813B-DBD33DFF548B}" type="presParOf" srcId="{7CCECD56-BCF5-4459-814C-70DCD21A3F58}" destId="{9462CE56-0749-4479-9501-997DFF20F886}" srcOrd="3" destOrd="0" presId="urn:microsoft.com/office/officeart/2005/8/layout/target3"/>
    <dgm:cxn modelId="{464DC465-1C8A-400B-8F24-888EA5EEEF6C}" type="presParOf" srcId="{7CCECD56-BCF5-4459-814C-70DCD21A3F58}" destId="{10AA63FB-A6E2-4040-B01C-7EDA567D0315}" srcOrd="4" destOrd="0" presId="urn:microsoft.com/office/officeart/2005/8/layout/target3"/>
    <dgm:cxn modelId="{344D59C6-6E8F-495F-AF3C-CFEA5A63C038}" type="presParOf" srcId="{7CCECD56-BCF5-4459-814C-70DCD21A3F58}" destId="{E9000A27-7379-4086-ADBA-D80EFD25FABB}" srcOrd="5" destOrd="0" presId="urn:microsoft.com/office/officeart/2005/8/layout/target3"/>
    <dgm:cxn modelId="{7AF46B44-3B41-4128-B2A1-218D9A54C0BE}" type="presParOf" srcId="{7CCECD56-BCF5-4459-814C-70DCD21A3F58}" destId="{582C0C15-3F83-462A-A0AA-A05D9B7BDA0A}" srcOrd="6" destOrd="0" presId="urn:microsoft.com/office/officeart/2005/8/layout/target3"/>
    <dgm:cxn modelId="{477F96E8-4567-4B83-9F77-0E1683CB603C}" type="presParOf" srcId="{7CCECD56-BCF5-4459-814C-70DCD21A3F58}" destId="{F134C4D0-2B5E-4648-B8F0-994468B63AB0}" srcOrd="7" destOrd="0" presId="urn:microsoft.com/office/officeart/2005/8/layout/target3"/>
    <dgm:cxn modelId="{3986AF5D-4C27-474D-B4B5-506E5A007384}" type="presParOf" srcId="{7CCECD56-BCF5-4459-814C-70DCD21A3F58}" destId="{4BC0459F-A869-45E1-9963-9C045465271B}" srcOrd="8" destOrd="0" presId="urn:microsoft.com/office/officeart/2005/8/layout/target3"/>
    <dgm:cxn modelId="{DB73BBF5-681B-436C-976C-7926F98BD850}" type="presParOf" srcId="{7CCECD56-BCF5-4459-814C-70DCD21A3F58}" destId="{F2230B30-76A7-433C-B48C-4E15A5136228}" srcOrd="9" destOrd="0" presId="urn:microsoft.com/office/officeart/2005/8/layout/target3"/>
    <dgm:cxn modelId="{66C08517-4031-4B9F-99CF-9DE5585E648E}" type="presParOf" srcId="{7CCECD56-BCF5-4459-814C-70DCD21A3F58}" destId="{1FB2686D-990D-482C-AE51-7513D72E52C6}" srcOrd="10" destOrd="0" presId="urn:microsoft.com/office/officeart/2005/8/layout/target3"/>
    <dgm:cxn modelId="{A7CD1FB4-A1F4-41FF-ACB7-8CF3B49BFE04}" type="presParOf" srcId="{7CCECD56-BCF5-4459-814C-70DCD21A3F58}" destId="{77B27AD3-DF5F-46FE-AE3E-95AE2D25764F}" srcOrd="11" destOrd="0" presId="urn:microsoft.com/office/officeart/2005/8/layout/target3"/>
    <dgm:cxn modelId="{399043F1-0931-4775-9176-424E2E298F61}" type="presParOf" srcId="{7CCECD56-BCF5-4459-814C-70DCD21A3F58}" destId="{D168A597-6479-4395-8603-280AA83600DD}" srcOrd="12" destOrd="0" presId="urn:microsoft.com/office/officeart/2005/8/layout/target3"/>
    <dgm:cxn modelId="{F485D471-07FE-47A5-9A67-98D37E7C0DEE}" type="presParOf" srcId="{7CCECD56-BCF5-4459-814C-70DCD21A3F58}" destId="{B1A41E08-11EC-4349-92FF-E921ADA5BDD2}" srcOrd="13" destOrd="0" presId="urn:microsoft.com/office/officeart/2005/8/layout/target3"/>
    <dgm:cxn modelId="{DB93CC57-0AC5-4341-8165-A626C963E592}" type="presParOf" srcId="{7CCECD56-BCF5-4459-814C-70DCD21A3F58}" destId="{AD6374F9-6994-4F93-97D5-A3EB42296766}" srcOrd="14" destOrd="0" presId="urn:microsoft.com/office/officeart/2005/8/layout/target3"/>
    <dgm:cxn modelId="{34E0ED06-88C2-46A9-AC2A-6B005A6615BD}" type="presParOf" srcId="{7CCECD56-BCF5-4459-814C-70DCD21A3F58}" destId="{2BF6132A-3CB3-475F-BC5A-698714E9E59A}"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D8C8E5E-0CF9-462A-A237-8772E422EE27}"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SV"/>
        </a:p>
      </dgm:t>
    </dgm:pt>
    <dgm:pt modelId="{1D68B231-3EAF-458E-83BD-2276D88E38B3}">
      <dgm:prSet custT="1"/>
      <dgm:spPr>
        <a:solidFill>
          <a:srgbClr val="7030A0"/>
        </a:solidFill>
      </dgm:spPr>
      <dgm:t>
        <a:bodyPr/>
        <a:lstStyle/>
        <a:p>
          <a:r>
            <a:rPr lang="es-ES" sz="2400" b="0" i="0" dirty="0" smtClean="0">
              <a:latin typeface="Arial" pitchFamily="34" charset="0"/>
              <a:cs typeface="Arial" pitchFamily="34" charset="0"/>
            </a:rPr>
            <a:t>Registro de firmas</a:t>
          </a:r>
          <a:endParaRPr lang="es-ES" sz="2400" dirty="0">
            <a:latin typeface="Arial" pitchFamily="34" charset="0"/>
            <a:cs typeface="Arial" pitchFamily="34" charset="0"/>
          </a:endParaRPr>
        </a:p>
      </dgm:t>
    </dgm:pt>
    <dgm:pt modelId="{DB30AD79-0134-4F7F-AFEC-42A708689A81}" type="parTrans" cxnId="{52790E6F-1BC2-4286-957E-986FB5A22CA3}">
      <dgm:prSet/>
      <dgm:spPr/>
      <dgm:t>
        <a:bodyPr/>
        <a:lstStyle/>
        <a:p>
          <a:endParaRPr lang="es-ES" sz="2400">
            <a:latin typeface="Arial" pitchFamily="34" charset="0"/>
            <a:cs typeface="Arial" pitchFamily="34" charset="0"/>
          </a:endParaRPr>
        </a:p>
      </dgm:t>
    </dgm:pt>
    <dgm:pt modelId="{CA6E27B0-1FE9-4353-A87D-F0428D436F72}" type="sibTrans" cxnId="{52790E6F-1BC2-4286-957E-986FB5A22CA3}">
      <dgm:prSet/>
      <dgm:spPr/>
      <dgm:t>
        <a:bodyPr/>
        <a:lstStyle/>
        <a:p>
          <a:endParaRPr lang="es-ES" sz="2400">
            <a:latin typeface="Arial" pitchFamily="34" charset="0"/>
            <a:cs typeface="Arial" pitchFamily="34" charset="0"/>
          </a:endParaRPr>
        </a:p>
      </dgm:t>
    </dgm:pt>
    <dgm:pt modelId="{68FD53E7-45E4-4D5E-9E5C-21B6A27A65A2}">
      <dgm:prSet custT="1"/>
      <dgm:spPr/>
      <dgm:t>
        <a:bodyPr/>
        <a:lstStyle/>
        <a:p>
          <a:r>
            <a:rPr lang="es-ES" sz="2400" b="1" i="0" dirty="0" smtClean="0">
              <a:latin typeface="Arial" pitchFamily="34" charset="0"/>
              <a:cs typeface="Arial" pitchFamily="34" charset="0"/>
            </a:rPr>
            <a:t>Comprobante de depósitos </a:t>
          </a:r>
          <a:endParaRPr lang="es-ES" sz="2400" dirty="0">
            <a:latin typeface="Arial" pitchFamily="34" charset="0"/>
            <a:cs typeface="Arial" pitchFamily="34" charset="0"/>
          </a:endParaRPr>
        </a:p>
      </dgm:t>
    </dgm:pt>
    <dgm:pt modelId="{DD9A4DF5-2C6B-4B42-B9BC-9595715395BE}" type="parTrans" cxnId="{E8D5D467-C380-4FF1-A564-2EF9DCE1349A}">
      <dgm:prSet/>
      <dgm:spPr/>
      <dgm:t>
        <a:bodyPr/>
        <a:lstStyle/>
        <a:p>
          <a:endParaRPr lang="es-ES" sz="2400">
            <a:latin typeface="Arial" pitchFamily="34" charset="0"/>
            <a:cs typeface="Arial" pitchFamily="34" charset="0"/>
          </a:endParaRPr>
        </a:p>
      </dgm:t>
    </dgm:pt>
    <dgm:pt modelId="{5B295757-2DDE-4C09-A37C-3142C9D40FC2}" type="sibTrans" cxnId="{E8D5D467-C380-4FF1-A564-2EF9DCE1349A}">
      <dgm:prSet/>
      <dgm:spPr/>
      <dgm:t>
        <a:bodyPr/>
        <a:lstStyle/>
        <a:p>
          <a:endParaRPr lang="es-ES" sz="2400">
            <a:latin typeface="Arial" pitchFamily="34" charset="0"/>
            <a:cs typeface="Arial" pitchFamily="34" charset="0"/>
          </a:endParaRPr>
        </a:p>
      </dgm:t>
    </dgm:pt>
    <dgm:pt modelId="{42A0316C-B400-442E-8FE9-474BCDAF9917}">
      <dgm:prSet custT="1"/>
      <dgm:spPr>
        <a:solidFill>
          <a:srgbClr val="00B050"/>
        </a:solidFill>
      </dgm:spPr>
      <dgm:t>
        <a:bodyPr/>
        <a:lstStyle/>
        <a:p>
          <a:r>
            <a:rPr lang="es-ES" sz="2400" b="1" i="0" smtClean="0">
              <a:latin typeface="Arial" pitchFamily="34" charset="0"/>
              <a:cs typeface="Arial" pitchFamily="34" charset="0"/>
            </a:rPr>
            <a:t>Cheque</a:t>
          </a:r>
          <a:endParaRPr lang="es-ES" sz="2400">
            <a:latin typeface="Arial" pitchFamily="34" charset="0"/>
            <a:cs typeface="Arial" pitchFamily="34" charset="0"/>
          </a:endParaRPr>
        </a:p>
      </dgm:t>
    </dgm:pt>
    <dgm:pt modelId="{A034DAC2-2105-40BD-96C3-BF34983A1C9A}" type="parTrans" cxnId="{8FFDDB3B-1ACF-4B15-9C5A-55CB0A6AE817}">
      <dgm:prSet/>
      <dgm:spPr/>
      <dgm:t>
        <a:bodyPr/>
        <a:lstStyle/>
        <a:p>
          <a:endParaRPr lang="es-ES" sz="2400">
            <a:latin typeface="Arial" pitchFamily="34" charset="0"/>
            <a:cs typeface="Arial" pitchFamily="34" charset="0"/>
          </a:endParaRPr>
        </a:p>
      </dgm:t>
    </dgm:pt>
    <dgm:pt modelId="{FB4C5AC0-3CE0-472B-BCBB-4D54C6060A61}" type="sibTrans" cxnId="{8FFDDB3B-1ACF-4B15-9C5A-55CB0A6AE817}">
      <dgm:prSet/>
      <dgm:spPr/>
      <dgm:t>
        <a:bodyPr/>
        <a:lstStyle/>
        <a:p>
          <a:endParaRPr lang="es-ES" sz="2400">
            <a:latin typeface="Arial" pitchFamily="34" charset="0"/>
            <a:cs typeface="Arial" pitchFamily="34" charset="0"/>
          </a:endParaRPr>
        </a:p>
      </dgm:t>
    </dgm:pt>
    <dgm:pt modelId="{A117EDF7-FBC2-43F7-82BB-66256394C7E9}">
      <dgm:prSet custT="1"/>
      <dgm:spPr>
        <a:solidFill>
          <a:srgbClr val="3333CC"/>
        </a:solidFill>
      </dgm:spPr>
      <dgm:t>
        <a:bodyPr/>
        <a:lstStyle/>
        <a:p>
          <a:r>
            <a:rPr lang="es-ES" sz="2400" b="1" i="0" dirty="0" smtClean="0">
              <a:latin typeface="Arial" pitchFamily="34" charset="0"/>
              <a:cs typeface="Arial" pitchFamily="34" charset="0"/>
            </a:rPr>
            <a:t>Estado de cuenta bancario</a:t>
          </a:r>
          <a:endParaRPr lang="es-ES" sz="2400" dirty="0">
            <a:latin typeface="Arial" pitchFamily="34" charset="0"/>
            <a:cs typeface="Arial" pitchFamily="34" charset="0"/>
          </a:endParaRPr>
        </a:p>
      </dgm:t>
    </dgm:pt>
    <dgm:pt modelId="{399045FA-D4F6-48A8-A782-BF5B72022EC8}" type="parTrans" cxnId="{F8A089CA-41D0-45B0-A743-70DE4D144908}">
      <dgm:prSet/>
      <dgm:spPr/>
      <dgm:t>
        <a:bodyPr/>
        <a:lstStyle/>
        <a:p>
          <a:endParaRPr lang="es-ES" sz="2400">
            <a:latin typeface="Arial" pitchFamily="34" charset="0"/>
            <a:cs typeface="Arial" pitchFamily="34" charset="0"/>
          </a:endParaRPr>
        </a:p>
      </dgm:t>
    </dgm:pt>
    <dgm:pt modelId="{54C0140E-DFB9-47EB-978B-344FE8B4FEFC}" type="sibTrans" cxnId="{F8A089CA-41D0-45B0-A743-70DE4D144908}">
      <dgm:prSet/>
      <dgm:spPr/>
      <dgm:t>
        <a:bodyPr/>
        <a:lstStyle/>
        <a:p>
          <a:endParaRPr lang="es-ES" sz="2400">
            <a:latin typeface="Arial" pitchFamily="34" charset="0"/>
            <a:cs typeface="Arial" pitchFamily="34" charset="0"/>
          </a:endParaRPr>
        </a:p>
      </dgm:t>
    </dgm:pt>
    <dgm:pt modelId="{F73E1606-60A1-408E-8AD3-C1C3B087096A}" type="pres">
      <dgm:prSet presAssocID="{BD8C8E5E-0CF9-462A-A237-8772E422EE27}" presName="CompostProcess" presStyleCnt="0">
        <dgm:presLayoutVars>
          <dgm:dir/>
          <dgm:resizeHandles val="exact"/>
        </dgm:presLayoutVars>
      </dgm:prSet>
      <dgm:spPr/>
      <dgm:t>
        <a:bodyPr/>
        <a:lstStyle/>
        <a:p>
          <a:endParaRPr lang="es-ES"/>
        </a:p>
      </dgm:t>
    </dgm:pt>
    <dgm:pt modelId="{EE78954C-4AE3-49AB-8111-BB9AAED5A1A7}" type="pres">
      <dgm:prSet presAssocID="{BD8C8E5E-0CF9-462A-A237-8772E422EE27}" presName="arrow" presStyleLbl="bgShp" presStyleIdx="0" presStyleCnt="1" custScaleX="117647" custLinFactNeighborX="5007" custLinFactNeighborY="-1772"/>
      <dgm:spPr>
        <a:solidFill>
          <a:srgbClr val="FFFF00"/>
        </a:solidFill>
      </dgm:spPr>
    </dgm:pt>
    <dgm:pt modelId="{4E93B47A-92F5-45BA-9539-7D330F819060}" type="pres">
      <dgm:prSet presAssocID="{BD8C8E5E-0CF9-462A-A237-8772E422EE27}" presName="linearProcess" presStyleCnt="0"/>
      <dgm:spPr/>
    </dgm:pt>
    <dgm:pt modelId="{DDCE3B0D-95E9-47F2-8BAB-110392CAD118}" type="pres">
      <dgm:prSet presAssocID="{68FD53E7-45E4-4D5E-9E5C-21B6A27A65A2}" presName="textNode" presStyleLbl="node1" presStyleIdx="0" presStyleCnt="4" custScaleX="166486" custLinFactX="93991" custLinFactNeighborX="100000" custLinFactNeighborY="-4137">
        <dgm:presLayoutVars>
          <dgm:bulletEnabled val="1"/>
        </dgm:presLayoutVars>
      </dgm:prSet>
      <dgm:spPr/>
      <dgm:t>
        <a:bodyPr/>
        <a:lstStyle/>
        <a:p>
          <a:endParaRPr lang="es-ES"/>
        </a:p>
      </dgm:t>
    </dgm:pt>
    <dgm:pt modelId="{5D802F7C-D3C7-4519-A71F-D59135C5C68C}" type="pres">
      <dgm:prSet presAssocID="{5B295757-2DDE-4C09-A37C-3142C9D40FC2}" presName="sibTrans" presStyleCnt="0"/>
      <dgm:spPr/>
    </dgm:pt>
    <dgm:pt modelId="{A77CE8F6-BDA8-41F9-97A6-15E4C9676584}" type="pres">
      <dgm:prSet presAssocID="{1D68B231-3EAF-458E-83BD-2276D88E38B3}" presName="textNode" presStyleLbl="node1" presStyleIdx="1" presStyleCnt="4" custScaleX="96245" custLinFactX="-145637" custLinFactNeighborX="-200000" custLinFactNeighborY="-4137">
        <dgm:presLayoutVars>
          <dgm:bulletEnabled val="1"/>
        </dgm:presLayoutVars>
      </dgm:prSet>
      <dgm:spPr/>
      <dgm:t>
        <a:bodyPr/>
        <a:lstStyle/>
        <a:p>
          <a:endParaRPr lang="es-ES"/>
        </a:p>
      </dgm:t>
    </dgm:pt>
    <dgm:pt modelId="{69638570-66DF-4DFF-BC14-07FE5BAE8722}" type="pres">
      <dgm:prSet presAssocID="{CA6E27B0-1FE9-4353-A87D-F0428D436F72}" presName="sibTrans" presStyleCnt="0"/>
      <dgm:spPr/>
    </dgm:pt>
    <dgm:pt modelId="{63C8672E-F7AF-4620-8861-EB5FEBA59F70}" type="pres">
      <dgm:prSet presAssocID="{42A0316C-B400-442E-8FE9-474BCDAF9917}" presName="textNode" presStyleLbl="node1" presStyleIdx="2" presStyleCnt="4" custScaleX="107880" custLinFactNeighborX="-47683" custLinFactNeighborY="-4137">
        <dgm:presLayoutVars>
          <dgm:bulletEnabled val="1"/>
        </dgm:presLayoutVars>
      </dgm:prSet>
      <dgm:spPr/>
      <dgm:t>
        <a:bodyPr/>
        <a:lstStyle/>
        <a:p>
          <a:endParaRPr lang="es-ES"/>
        </a:p>
      </dgm:t>
    </dgm:pt>
    <dgm:pt modelId="{FAA784BA-A34D-46E6-9395-52FDD070DA81}" type="pres">
      <dgm:prSet presAssocID="{FB4C5AC0-3CE0-472B-BCBB-4D54C6060A61}" presName="sibTrans" presStyleCnt="0"/>
      <dgm:spPr/>
    </dgm:pt>
    <dgm:pt modelId="{CEE8028D-E118-4C13-BE09-93AB50A4073B}" type="pres">
      <dgm:prSet presAssocID="{A117EDF7-FBC2-43F7-82BB-66256394C7E9}" presName="textNode" presStyleLbl="node1" presStyleIdx="3" presStyleCnt="4" custScaleX="122973" custLinFactNeighborX="-18277" custLinFactNeighborY="-8566">
        <dgm:presLayoutVars>
          <dgm:bulletEnabled val="1"/>
        </dgm:presLayoutVars>
      </dgm:prSet>
      <dgm:spPr/>
      <dgm:t>
        <a:bodyPr/>
        <a:lstStyle/>
        <a:p>
          <a:endParaRPr lang="es-ES"/>
        </a:p>
      </dgm:t>
    </dgm:pt>
  </dgm:ptLst>
  <dgm:cxnLst>
    <dgm:cxn modelId="{8FFDDB3B-1ACF-4B15-9C5A-55CB0A6AE817}" srcId="{BD8C8E5E-0CF9-462A-A237-8772E422EE27}" destId="{42A0316C-B400-442E-8FE9-474BCDAF9917}" srcOrd="2" destOrd="0" parTransId="{A034DAC2-2105-40BD-96C3-BF34983A1C9A}" sibTransId="{FB4C5AC0-3CE0-472B-BCBB-4D54C6060A61}"/>
    <dgm:cxn modelId="{8EB1BD07-2CAE-440E-B0BB-3E83BB84B731}" type="presOf" srcId="{68FD53E7-45E4-4D5E-9E5C-21B6A27A65A2}" destId="{DDCE3B0D-95E9-47F2-8BAB-110392CAD118}" srcOrd="0" destOrd="0" presId="urn:microsoft.com/office/officeart/2005/8/layout/hProcess9"/>
    <dgm:cxn modelId="{52790E6F-1BC2-4286-957E-986FB5A22CA3}" srcId="{BD8C8E5E-0CF9-462A-A237-8772E422EE27}" destId="{1D68B231-3EAF-458E-83BD-2276D88E38B3}" srcOrd="1" destOrd="0" parTransId="{DB30AD79-0134-4F7F-AFEC-42A708689A81}" sibTransId="{CA6E27B0-1FE9-4353-A87D-F0428D436F72}"/>
    <dgm:cxn modelId="{F8A089CA-41D0-45B0-A743-70DE4D144908}" srcId="{BD8C8E5E-0CF9-462A-A237-8772E422EE27}" destId="{A117EDF7-FBC2-43F7-82BB-66256394C7E9}" srcOrd="3" destOrd="0" parTransId="{399045FA-D4F6-48A8-A782-BF5B72022EC8}" sibTransId="{54C0140E-DFB9-47EB-978B-344FE8B4FEFC}"/>
    <dgm:cxn modelId="{3B00463A-6921-4186-80E3-0F9C922CC70E}" type="presOf" srcId="{BD8C8E5E-0CF9-462A-A237-8772E422EE27}" destId="{F73E1606-60A1-408E-8AD3-C1C3B087096A}" srcOrd="0" destOrd="0" presId="urn:microsoft.com/office/officeart/2005/8/layout/hProcess9"/>
    <dgm:cxn modelId="{E8D5D467-C380-4FF1-A564-2EF9DCE1349A}" srcId="{BD8C8E5E-0CF9-462A-A237-8772E422EE27}" destId="{68FD53E7-45E4-4D5E-9E5C-21B6A27A65A2}" srcOrd="0" destOrd="0" parTransId="{DD9A4DF5-2C6B-4B42-B9BC-9595715395BE}" sibTransId="{5B295757-2DDE-4C09-A37C-3142C9D40FC2}"/>
    <dgm:cxn modelId="{4F76E865-903E-44B0-9196-BFF890B7E9D5}" type="presOf" srcId="{42A0316C-B400-442E-8FE9-474BCDAF9917}" destId="{63C8672E-F7AF-4620-8861-EB5FEBA59F70}" srcOrd="0" destOrd="0" presId="urn:microsoft.com/office/officeart/2005/8/layout/hProcess9"/>
    <dgm:cxn modelId="{C8E28DB8-E6E1-4178-9508-E02F2874259B}" type="presOf" srcId="{1D68B231-3EAF-458E-83BD-2276D88E38B3}" destId="{A77CE8F6-BDA8-41F9-97A6-15E4C9676584}" srcOrd="0" destOrd="0" presId="urn:microsoft.com/office/officeart/2005/8/layout/hProcess9"/>
    <dgm:cxn modelId="{5C184A49-C846-4437-8B0D-6AABB93CA217}" type="presOf" srcId="{A117EDF7-FBC2-43F7-82BB-66256394C7E9}" destId="{CEE8028D-E118-4C13-BE09-93AB50A4073B}" srcOrd="0" destOrd="0" presId="urn:microsoft.com/office/officeart/2005/8/layout/hProcess9"/>
    <dgm:cxn modelId="{30702F07-6011-450A-A9B3-804AAF9DB6F8}" type="presParOf" srcId="{F73E1606-60A1-408E-8AD3-C1C3B087096A}" destId="{EE78954C-4AE3-49AB-8111-BB9AAED5A1A7}" srcOrd="0" destOrd="0" presId="urn:microsoft.com/office/officeart/2005/8/layout/hProcess9"/>
    <dgm:cxn modelId="{EF0DD741-BF18-466C-9FDD-A007A8F7B550}" type="presParOf" srcId="{F73E1606-60A1-408E-8AD3-C1C3B087096A}" destId="{4E93B47A-92F5-45BA-9539-7D330F819060}" srcOrd="1" destOrd="0" presId="urn:microsoft.com/office/officeart/2005/8/layout/hProcess9"/>
    <dgm:cxn modelId="{D07E237A-C31B-46B8-A84C-22B952C23975}" type="presParOf" srcId="{4E93B47A-92F5-45BA-9539-7D330F819060}" destId="{DDCE3B0D-95E9-47F2-8BAB-110392CAD118}" srcOrd="0" destOrd="0" presId="urn:microsoft.com/office/officeart/2005/8/layout/hProcess9"/>
    <dgm:cxn modelId="{4D401CD3-5540-4BE2-8DD6-2CB588F91F3E}" type="presParOf" srcId="{4E93B47A-92F5-45BA-9539-7D330F819060}" destId="{5D802F7C-D3C7-4519-A71F-D59135C5C68C}" srcOrd="1" destOrd="0" presId="urn:microsoft.com/office/officeart/2005/8/layout/hProcess9"/>
    <dgm:cxn modelId="{4E41FBEB-ACBF-4483-88FD-1F687BDA35EF}" type="presParOf" srcId="{4E93B47A-92F5-45BA-9539-7D330F819060}" destId="{A77CE8F6-BDA8-41F9-97A6-15E4C9676584}" srcOrd="2" destOrd="0" presId="urn:microsoft.com/office/officeart/2005/8/layout/hProcess9"/>
    <dgm:cxn modelId="{F4E0E7C2-C634-43EF-99B1-A54728FFB10E}" type="presParOf" srcId="{4E93B47A-92F5-45BA-9539-7D330F819060}" destId="{69638570-66DF-4DFF-BC14-07FE5BAE8722}" srcOrd="3" destOrd="0" presId="urn:microsoft.com/office/officeart/2005/8/layout/hProcess9"/>
    <dgm:cxn modelId="{9F17B9D3-4FDC-4C32-BC7F-8E637487A8E6}" type="presParOf" srcId="{4E93B47A-92F5-45BA-9539-7D330F819060}" destId="{63C8672E-F7AF-4620-8861-EB5FEBA59F70}" srcOrd="4" destOrd="0" presId="urn:microsoft.com/office/officeart/2005/8/layout/hProcess9"/>
    <dgm:cxn modelId="{AACB84F2-7C05-4C08-BCEA-87340BFF4527}" type="presParOf" srcId="{4E93B47A-92F5-45BA-9539-7D330F819060}" destId="{FAA784BA-A34D-46E6-9395-52FDD070DA81}" srcOrd="5" destOrd="0" presId="urn:microsoft.com/office/officeart/2005/8/layout/hProcess9"/>
    <dgm:cxn modelId="{4AB81E47-EA9B-4AAD-9869-F2C81EA74CCF}" type="presParOf" srcId="{4E93B47A-92F5-45BA-9539-7D330F819060}" destId="{CEE8028D-E118-4C13-BE09-93AB50A4073B}"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848110-84B6-4E5B-B723-96BE778E0C79}">
      <dsp:nvSpPr>
        <dsp:cNvPr id="0" name=""/>
        <dsp:cNvSpPr/>
      </dsp:nvSpPr>
      <dsp:spPr>
        <a:xfrm>
          <a:off x="560667" y="0"/>
          <a:ext cx="6837922" cy="5040560"/>
        </a:xfrm>
        <a:prstGeom prst="triangle">
          <a:avLst/>
        </a:prstGeom>
        <a:solidFill>
          <a:srgbClr val="FF00FF"/>
        </a:solidFill>
        <a:ln w="55000" cap="flat" cmpd="thickThin" algn="ctr">
          <a:solidFill>
            <a:schemeClr val="lt1">
              <a:hueOff val="0"/>
              <a:satOff val="0"/>
              <a:lumOff val="0"/>
              <a:alphaOff val="0"/>
            </a:schemeClr>
          </a:solidFill>
          <a:prstDash val="solid"/>
        </a:ln>
        <a:effectLst>
          <a:outerShdw blurRad="533400" dist="88900" dir="8100000" sx="108000" sy="108000" algn="tr" rotWithShape="0">
            <a:srgbClr val="FFFF00">
              <a:alpha val="76000"/>
            </a:srgbClr>
          </a:outerShdw>
        </a:effectLst>
      </dsp:spPr>
      <dsp:style>
        <a:lnRef idx="2">
          <a:scrgbClr r="0" g="0" b="0"/>
        </a:lnRef>
        <a:fillRef idx="1">
          <a:scrgbClr r="0" g="0" b="0"/>
        </a:fillRef>
        <a:effectRef idx="0">
          <a:scrgbClr r="0" g="0" b="0"/>
        </a:effectRef>
        <a:fontRef idx="minor">
          <a:schemeClr val="lt1"/>
        </a:fontRef>
      </dsp:style>
    </dsp:sp>
    <dsp:sp modelId="{FE8F871E-A149-46E1-93A4-3AE75D8561EF}">
      <dsp:nvSpPr>
        <dsp:cNvPr id="0" name=""/>
        <dsp:cNvSpPr/>
      </dsp:nvSpPr>
      <dsp:spPr>
        <a:xfrm>
          <a:off x="3820020" y="380178"/>
          <a:ext cx="3435365" cy="757787"/>
        </a:xfrm>
        <a:prstGeom prst="roundRect">
          <a:avLst/>
        </a:prstGeom>
        <a:solidFill>
          <a:schemeClr val="accent1"/>
        </a:solidFill>
        <a:ln w="63500" cap="flat" cmpd="thickThin" algn="ctr">
          <a:solidFill>
            <a:schemeClr val="lt1"/>
          </a:solidFill>
          <a:prstDash val="solid"/>
        </a:ln>
        <a:effectLst>
          <a:outerShdw blurRad="50800" dist="38100" dir="5400000" rotWithShape="0">
            <a:srgbClr val="000000">
              <a:alpha val="35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SV" sz="2800" b="1" kern="1200" dirty="0" smtClean="0">
              <a:latin typeface="Book Antiqua" pitchFamily="18" charset="0"/>
              <a:cs typeface="Arial" pitchFamily="34" charset="0"/>
            </a:rPr>
            <a:t>Efectivo en moneda extranjera </a:t>
          </a:r>
          <a:endParaRPr lang="es-SV" sz="2800" b="1" kern="1200" dirty="0">
            <a:latin typeface="Book Antiqua" pitchFamily="18" charset="0"/>
            <a:cs typeface="Arial" pitchFamily="34" charset="0"/>
          </a:endParaRPr>
        </a:p>
      </dsp:txBody>
      <dsp:txXfrm>
        <a:off x="3857012" y="417170"/>
        <a:ext cx="3361381" cy="683803"/>
      </dsp:txXfrm>
    </dsp:sp>
    <dsp:sp modelId="{F77DEF40-CE34-4002-86BB-82A51EBCA554}">
      <dsp:nvSpPr>
        <dsp:cNvPr id="0" name=""/>
        <dsp:cNvSpPr/>
      </dsp:nvSpPr>
      <dsp:spPr>
        <a:xfrm>
          <a:off x="3969193" y="1389963"/>
          <a:ext cx="3422719" cy="585764"/>
        </a:xfrm>
        <a:prstGeom prst="roundRect">
          <a:avLst/>
        </a:prstGeom>
        <a:gradFill rotWithShape="1">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a:ln w="9525" cap="flat" cmpd="sng" algn="ctr">
          <a:solidFill>
            <a:schemeClr val="accent1"/>
          </a:solidFill>
          <a:prstDash val="solid"/>
        </a:ln>
        <a:effectLst>
          <a:outerShdw blurRad="50800" dist="38100" dir="5400000" rotWithShape="0">
            <a:srgbClr val="000000">
              <a:alpha val="35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SV" sz="2800" b="1" kern="1200" dirty="0" smtClean="0">
              <a:latin typeface="Book Antiqua" pitchFamily="18" charset="0"/>
              <a:cs typeface="Arial" pitchFamily="34" charset="0"/>
            </a:rPr>
            <a:t>Fondos fijos </a:t>
          </a:r>
          <a:endParaRPr lang="es-SV" sz="2800" b="1" kern="1200" dirty="0">
            <a:latin typeface="Book Antiqua" pitchFamily="18" charset="0"/>
            <a:cs typeface="Arial" pitchFamily="34" charset="0"/>
          </a:endParaRPr>
        </a:p>
      </dsp:txBody>
      <dsp:txXfrm>
        <a:off x="3997788" y="1418558"/>
        <a:ext cx="3365529" cy="528574"/>
      </dsp:txXfrm>
    </dsp:sp>
    <dsp:sp modelId="{38F8621C-1AAB-40FE-8DBF-F686589C66DA}">
      <dsp:nvSpPr>
        <dsp:cNvPr id="0" name=""/>
        <dsp:cNvSpPr/>
      </dsp:nvSpPr>
      <dsp:spPr>
        <a:xfrm>
          <a:off x="4034344" y="2240110"/>
          <a:ext cx="3292483" cy="622640"/>
        </a:xfrm>
        <a:prstGeom prst="roundRect">
          <a:avLst/>
        </a:prstGeom>
        <a:solidFill>
          <a:schemeClr val="accent1"/>
        </a:solidFill>
        <a:ln w="63500" cap="flat" cmpd="thickThin" algn="ctr">
          <a:solidFill>
            <a:schemeClr val="lt1"/>
          </a:solidFill>
          <a:prstDash val="solid"/>
        </a:ln>
        <a:effectLst>
          <a:outerShdw blurRad="50800" dist="38100" dir="5400000" rotWithShape="0">
            <a:srgbClr val="000000">
              <a:alpha val="35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SV" sz="2800" b="1" kern="1200" dirty="0" smtClean="0">
              <a:latin typeface="Book Antiqua" pitchFamily="18" charset="0"/>
            </a:rPr>
            <a:t>Remesas </a:t>
          </a:r>
          <a:endParaRPr lang="es-SV" sz="2800" b="1" kern="1200" dirty="0">
            <a:latin typeface="Book Antiqua" pitchFamily="18" charset="0"/>
          </a:endParaRPr>
        </a:p>
      </dsp:txBody>
      <dsp:txXfrm>
        <a:off x="4064739" y="2270505"/>
        <a:ext cx="3231693" cy="561850"/>
      </dsp:txXfrm>
    </dsp:sp>
    <dsp:sp modelId="{3B13C9A3-183E-411F-A6AA-105E4D44B9F6}">
      <dsp:nvSpPr>
        <dsp:cNvPr id="0" name=""/>
        <dsp:cNvSpPr/>
      </dsp:nvSpPr>
      <dsp:spPr>
        <a:xfrm>
          <a:off x="4105752" y="3160941"/>
          <a:ext cx="3283015" cy="686723"/>
        </a:xfrm>
        <a:prstGeom prst="round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SV" sz="2800" b="1" kern="1200" dirty="0" smtClean="0">
              <a:latin typeface="Book Antiqua" pitchFamily="18" charset="0"/>
            </a:rPr>
            <a:t>Cuentas corriente</a:t>
          </a:r>
          <a:endParaRPr lang="es-SV" sz="2800" b="1" kern="1200" dirty="0">
            <a:latin typeface="Book Antiqua" pitchFamily="18" charset="0"/>
          </a:endParaRPr>
        </a:p>
      </dsp:txBody>
      <dsp:txXfrm>
        <a:off x="4139275" y="3194464"/>
        <a:ext cx="3215969" cy="619677"/>
      </dsp:txXfrm>
    </dsp:sp>
    <dsp:sp modelId="{A3EFE563-D2DD-4A0E-AE4B-F61C1CE61261}">
      <dsp:nvSpPr>
        <dsp:cNvPr id="0" name=""/>
        <dsp:cNvSpPr/>
      </dsp:nvSpPr>
      <dsp:spPr>
        <a:xfrm>
          <a:off x="4177210" y="4089640"/>
          <a:ext cx="3262111" cy="734370"/>
        </a:xfrm>
        <a:prstGeom prst="round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SV" sz="2800" b="1" kern="1200" dirty="0" smtClean="0">
              <a:latin typeface="Book Antiqua" pitchFamily="18" charset="0"/>
            </a:rPr>
            <a:t>Cuentas de ahorro </a:t>
          </a:r>
          <a:endParaRPr lang="es-SV" sz="2800" b="1" kern="1200" dirty="0">
            <a:latin typeface="Book Antiqua" pitchFamily="18" charset="0"/>
          </a:endParaRPr>
        </a:p>
      </dsp:txBody>
      <dsp:txXfrm>
        <a:off x="4213059" y="4125489"/>
        <a:ext cx="3190413" cy="6626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D201D7-C84E-445B-98D8-8088AAE7E9B1}">
      <dsp:nvSpPr>
        <dsp:cNvPr id="0" name=""/>
        <dsp:cNvSpPr/>
      </dsp:nvSpPr>
      <dsp:spPr>
        <a:xfrm>
          <a:off x="1037006" y="0"/>
          <a:ext cx="7248401" cy="1617272"/>
        </a:xfrm>
        <a:prstGeom prst="rightArrow">
          <a:avLst>
            <a:gd name="adj1" fmla="val 75000"/>
            <a:gd name="adj2" fmla="val 50000"/>
          </a:avLst>
        </a:prstGeom>
        <a:solidFill>
          <a:srgbClr val="FCEAEB">
            <a:alpha val="89804"/>
          </a:srgbClr>
        </a:solidFill>
        <a:ln w="55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t" anchorCtr="0">
          <a:noAutofit/>
        </a:bodyPr>
        <a:lstStyle/>
        <a:p>
          <a:pPr marL="285750" lvl="1" indent="-285750" algn="just" defTabSz="1778000">
            <a:lnSpc>
              <a:spcPct val="90000"/>
            </a:lnSpc>
            <a:spcBef>
              <a:spcPct val="0"/>
            </a:spcBef>
            <a:spcAft>
              <a:spcPct val="15000"/>
            </a:spcAft>
            <a:buChar char="••"/>
          </a:pPr>
          <a:r>
            <a:rPr lang="es-ES_tradnl" sz="4000" kern="1200" dirty="0" smtClean="0">
              <a:latin typeface="Arial" pitchFamily="34" charset="0"/>
              <a:cs typeface="Arial" pitchFamily="34" charset="0"/>
            </a:rPr>
            <a:t>APERTURA </a:t>
          </a:r>
          <a:endParaRPr lang="es-ES_tradnl" sz="4000" kern="1200" dirty="0">
            <a:latin typeface="Arial" pitchFamily="34" charset="0"/>
            <a:cs typeface="Arial" pitchFamily="34" charset="0"/>
          </a:endParaRPr>
        </a:p>
      </dsp:txBody>
      <dsp:txXfrm>
        <a:off x="1037006" y="202159"/>
        <a:ext cx="6641924" cy="1212954"/>
      </dsp:txXfrm>
    </dsp:sp>
    <dsp:sp modelId="{DB472D8A-B011-4708-9702-83B0F4047A56}">
      <dsp:nvSpPr>
        <dsp:cNvPr id="0" name=""/>
        <dsp:cNvSpPr/>
      </dsp:nvSpPr>
      <dsp:spPr>
        <a:xfrm>
          <a:off x="0" y="40625"/>
          <a:ext cx="1035574" cy="1617272"/>
        </a:xfrm>
        <a:prstGeom prst="roundRect">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r>
            <a:rPr lang="es-ES_tradnl" sz="5400" kern="1200" dirty="0" smtClean="0">
              <a:latin typeface="Arial" pitchFamily="34" charset="0"/>
              <a:cs typeface="Arial" pitchFamily="34" charset="0"/>
            </a:rPr>
            <a:t>1</a:t>
          </a:r>
          <a:endParaRPr lang="es-ES_tradnl" sz="5400" kern="1200" dirty="0">
            <a:latin typeface="Arial" pitchFamily="34" charset="0"/>
            <a:cs typeface="Arial" pitchFamily="34" charset="0"/>
          </a:endParaRPr>
        </a:p>
      </dsp:txBody>
      <dsp:txXfrm>
        <a:off x="50553" y="91178"/>
        <a:ext cx="934468" cy="1516166"/>
      </dsp:txXfrm>
    </dsp:sp>
    <dsp:sp modelId="{DCACF087-8CF9-41C7-9F12-862B186012C8}">
      <dsp:nvSpPr>
        <dsp:cNvPr id="0" name=""/>
        <dsp:cNvSpPr/>
      </dsp:nvSpPr>
      <dsp:spPr>
        <a:xfrm>
          <a:off x="1071612" y="1778999"/>
          <a:ext cx="7191502" cy="1617272"/>
        </a:xfrm>
        <a:prstGeom prst="rightArrow">
          <a:avLst>
            <a:gd name="adj1" fmla="val 75000"/>
            <a:gd name="adj2" fmla="val 50000"/>
          </a:avLst>
        </a:prstGeom>
        <a:solidFill>
          <a:srgbClr val="E6FAE8">
            <a:alpha val="89804"/>
          </a:srgbClr>
        </a:solidFill>
        <a:ln w="55000" cap="flat" cmpd="thickThin" algn="ctr">
          <a:solidFill>
            <a:schemeClr val="accent2">
              <a:tint val="40000"/>
              <a:alpha val="90000"/>
              <a:hueOff val="-10492125"/>
              <a:satOff val="8301"/>
              <a:lumOff val="5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t" anchorCtr="0">
          <a:noAutofit/>
        </a:bodyPr>
        <a:lstStyle/>
        <a:p>
          <a:pPr marL="285750" lvl="1" indent="-285750" algn="l" defTabSz="1778000">
            <a:lnSpc>
              <a:spcPct val="90000"/>
            </a:lnSpc>
            <a:spcBef>
              <a:spcPct val="0"/>
            </a:spcBef>
            <a:spcAft>
              <a:spcPct val="15000"/>
            </a:spcAft>
            <a:buChar char="••"/>
          </a:pPr>
          <a:r>
            <a:rPr lang="es-ES_tradnl" sz="4000" kern="1200" dirty="0" smtClean="0">
              <a:latin typeface="Arial" pitchFamily="34" charset="0"/>
              <a:cs typeface="Arial" pitchFamily="34" charset="0"/>
            </a:rPr>
            <a:t>OPERACIONES </a:t>
          </a:r>
          <a:endParaRPr lang="es-ES_tradnl" sz="4000" kern="1200" dirty="0">
            <a:latin typeface="Arial" pitchFamily="34" charset="0"/>
            <a:cs typeface="Arial" pitchFamily="34" charset="0"/>
          </a:endParaRPr>
        </a:p>
      </dsp:txBody>
      <dsp:txXfrm>
        <a:off x="1071612" y="1981158"/>
        <a:ext cx="6585025" cy="1212954"/>
      </dsp:txXfrm>
    </dsp:sp>
    <dsp:sp modelId="{48E7B7BA-6060-4F64-B563-9EBAA7853A41}">
      <dsp:nvSpPr>
        <dsp:cNvPr id="0" name=""/>
        <dsp:cNvSpPr/>
      </dsp:nvSpPr>
      <dsp:spPr>
        <a:xfrm>
          <a:off x="0" y="1815517"/>
          <a:ext cx="1047887" cy="1617272"/>
        </a:xfrm>
        <a:prstGeom prst="roundRect">
          <a:avLst/>
        </a:prstGeom>
        <a:solidFill>
          <a:srgbClr val="00B05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r>
            <a:rPr lang="es-ES_tradnl" sz="5400" kern="1200" dirty="0" smtClean="0">
              <a:latin typeface="Arial" pitchFamily="34" charset="0"/>
              <a:cs typeface="Arial" pitchFamily="34" charset="0"/>
            </a:rPr>
            <a:t>2</a:t>
          </a:r>
          <a:endParaRPr lang="es-ES_tradnl" sz="5400" kern="1200" dirty="0">
            <a:latin typeface="Arial" pitchFamily="34" charset="0"/>
            <a:cs typeface="Arial" pitchFamily="34" charset="0"/>
          </a:endParaRPr>
        </a:p>
      </dsp:txBody>
      <dsp:txXfrm>
        <a:off x="51154" y="1866671"/>
        <a:ext cx="945579" cy="1514964"/>
      </dsp:txXfrm>
    </dsp:sp>
    <dsp:sp modelId="{5DE6528D-0F1F-4820-AF39-9321126C2F10}">
      <dsp:nvSpPr>
        <dsp:cNvPr id="0" name=""/>
        <dsp:cNvSpPr/>
      </dsp:nvSpPr>
      <dsp:spPr>
        <a:xfrm>
          <a:off x="1143045" y="3557999"/>
          <a:ext cx="7096137" cy="1617272"/>
        </a:xfrm>
        <a:prstGeom prst="rightArrow">
          <a:avLst>
            <a:gd name="adj1" fmla="val 75000"/>
            <a:gd name="adj2" fmla="val 50000"/>
          </a:avLst>
        </a:prstGeom>
        <a:solidFill>
          <a:srgbClr val="E2E9FE">
            <a:alpha val="89804"/>
          </a:srgbClr>
        </a:solidFill>
        <a:ln w="55000" cap="flat" cmpd="thickThin"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t" anchorCtr="0">
          <a:noAutofit/>
        </a:bodyPr>
        <a:lstStyle/>
        <a:p>
          <a:pPr marL="285750" lvl="1" indent="-285750" algn="just" defTabSz="1778000">
            <a:lnSpc>
              <a:spcPct val="90000"/>
            </a:lnSpc>
            <a:spcBef>
              <a:spcPct val="0"/>
            </a:spcBef>
            <a:spcAft>
              <a:spcPct val="15000"/>
            </a:spcAft>
            <a:buChar char="••"/>
          </a:pPr>
          <a:r>
            <a:rPr lang="es-ES_tradnl" sz="4000" kern="1200" dirty="0" smtClean="0">
              <a:latin typeface="Arial" pitchFamily="34" charset="0"/>
              <a:cs typeface="Arial" pitchFamily="34" charset="0"/>
            </a:rPr>
            <a:t>REEMBOLSO </a:t>
          </a:r>
          <a:endParaRPr lang="es-ES_tradnl" sz="4000" kern="1200" dirty="0">
            <a:latin typeface="Arial" pitchFamily="34" charset="0"/>
            <a:cs typeface="Arial" pitchFamily="34" charset="0"/>
          </a:endParaRPr>
        </a:p>
      </dsp:txBody>
      <dsp:txXfrm>
        <a:off x="1143045" y="3760158"/>
        <a:ext cx="6489660" cy="1212954"/>
      </dsp:txXfrm>
    </dsp:sp>
    <dsp:sp modelId="{DE6DEA2F-03F7-476C-841F-376B8C28D311}">
      <dsp:nvSpPr>
        <dsp:cNvPr id="0" name=""/>
        <dsp:cNvSpPr/>
      </dsp:nvSpPr>
      <dsp:spPr>
        <a:xfrm>
          <a:off x="0" y="3544446"/>
          <a:ext cx="1095387" cy="1617272"/>
        </a:xfrm>
        <a:prstGeom prst="roundRect">
          <a:avLst/>
        </a:prstGeom>
        <a:solidFill>
          <a:srgbClr val="0574D9"/>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r>
            <a:rPr lang="es-ES_tradnl" sz="5400" kern="1200" dirty="0" smtClean="0">
              <a:latin typeface="Arial" pitchFamily="34" charset="0"/>
              <a:cs typeface="Arial" pitchFamily="34" charset="0"/>
            </a:rPr>
            <a:t>3</a:t>
          </a:r>
          <a:endParaRPr lang="es-ES_tradnl" sz="5400" kern="1200" dirty="0">
            <a:latin typeface="Arial" pitchFamily="34" charset="0"/>
            <a:cs typeface="Arial" pitchFamily="34" charset="0"/>
          </a:endParaRPr>
        </a:p>
      </dsp:txBody>
      <dsp:txXfrm>
        <a:off x="53472" y="3597918"/>
        <a:ext cx="988443" cy="15103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6D37F7-9FE8-4022-9BC3-47AC63510F38}">
      <dsp:nvSpPr>
        <dsp:cNvPr id="0" name=""/>
        <dsp:cNvSpPr/>
      </dsp:nvSpPr>
      <dsp:spPr>
        <a:xfrm>
          <a:off x="284394" y="2636691"/>
          <a:ext cx="1788822" cy="1237557"/>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_tradnl" sz="2200" kern="1200" dirty="0" smtClean="0">
              <a:latin typeface="Arial" pitchFamily="34" charset="0"/>
              <a:cs typeface="Arial" pitchFamily="34" charset="0"/>
            </a:rPr>
            <a:t>Documentos utilizados en caja chica</a:t>
          </a:r>
          <a:endParaRPr lang="es-ES_tradnl" sz="2200" kern="1200" dirty="0">
            <a:latin typeface="Arial" pitchFamily="34" charset="0"/>
            <a:cs typeface="Arial" pitchFamily="34" charset="0"/>
          </a:endParaRPr>
        </a:p>
      </dsp:txBody>
      <dsp:txXfrm>
        <a:off x="320641" y="2672938"/>
        <a:ext cx="1716328" cy="1165063"/>
      </dsp:txXfrm>
    </dsp:sp>
    <dsp:sp modelId="{B3760A58-E2F0-4D38-8D60-0973F09C40EE}">
      <dsp:nvSpPr>
        <dsp:cNvPr id="0" name=""/>
        <dsp:cNvSpPr/>
      </dsp:nvSpPr>
      <dsp:spPr>
        <a:xfrm rot="16804902">
          <a:off x="1017133" y="1981928"/>
          <a:ext cx="2560364" cy="26253"/>
        </a:xfrm>
        <a:custGeom>
          <a:avLst/>
          <a:gdLst/>
          <a:ahLst/>
          <a:cxnLst/>
          <a:rect l="0" t="0" r="0" b="0"/>
          <a:pathLst>
            <a:path>
              <a:moveTo>
                <a:pt x="0" y="13126"/>
              </a:moveTo>
              <a:lnTo>
                <a:pt x="2560364"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2233307" y="1931046"/>
        <a:ext cx="128018" cy="128018"/>
      </dsp:txXfrm>
    </dsp:sp>
    <dsp:sp modelId="{10E2C930-74E7-4FDF-87CA-290A00E40DF6}">
      <dsp:nvSpPr>
        <dsp:cNvPr id="0" name=""/>
        <dsp:cNvSpPr/>
      </dsp:nvSpPr>
      <dsp:spPr>
        <a:xfrm>
          <a:off x="2521415" y="255345"/>
          <a:ext cx="1977243" cy="958589"/>
        </a:xfrm>
        <a:prstGeom prst="roundRect">
          <a:avLst>
            <a:gd name="adj" fmla="val 10000"/>
          </a:avLst>
        </a:prstGeom>
        <a:solidFill>
          <a:schemeClr val="accent2">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_tradnl" sz="2400" kern="1200" dirty="0" smtClean="0">
              <a:latin typeface="Arial" pitchFamily="34" charset="0"/>
              <a:cs typeface="Arial" pitchFamily="34" charset="0"/>
            </a:rPr>
            <a:t>Auxiliar del fondo fijo </a:t>
          </a:r>
          <a:endParaRPr lang="es-ES_tradnl" sz="2400" kern="1200" dirty="0">
            <a:latin typeface="Arial" pitchFamily="34" charset="0"/>
            <a:cs typeface="Arial" pitchFamily="34" charset="0"/>
          </a:endParaRPr>
        </a:p>
      </dsp:txBody>
      <dsp:txXfrm>
        <a:off x="2549491" y="283421"/>
        <a:ext cx="1921091" cy="902437"/>
      </dsp:txXfrm>
    </dsp:sp>
    <dsp:sp modelId="{694AD7D9-1A1C-4739-BCBE-E3B5E54E7418}">
      <dsp:nvSpPr>
        <dsp:cNvPr id="0" name=""/>
        <dsp:cNvSpPr/>
      </dsp:nvSpPr>
      <dsp:spPr>
        <a:xfrm>
          <a:off x="4498658" y="721513"/>
          <a:ext cx="620590" cy="26253"/>
        </a:xfrm>
        <a:custGeom>
          <a:avLst/>
          <a:gdLst/>
          <a:ahLst/>
          <a:cxnLst/>
          <a:rect l="0" t="0" r="0" b="0"/>
          <a:pathLst>
            <a:path>
              <a:moveTo>
                <a:pt x="0" y="13126"/>
              </a:moveTo>
              <a:lnTo>
                <a:pt x="620590"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4793438" y="719125"/>
        <a:ext cx="31029" cy="31029"/>
      </dsp:txXfrm>
    </dsp:sp>
    <dsp:sp modelId="{72545DA3-4DA4-4D9F-A4F7-A7A8F4C878C9}">
      <dsp:nvSpPr>
        <dsp:cNvPr id="0" name=""/>
        <dsp:cNvSpPr/>
      </dsp:nvSpPr>
      <dsp:spPr>
        <a:xfrm>
          <a:off x="5119248" y="255345"/>
          <a:ext cx="3714532" cy="958589"/>
        </a:xfrm>
        <a:prstGeom prst="roundRect">
          <a:avLst>
            <a:gd name="adj" fmla="val 10000"/>
          </a:avLst>
        </a:prstGeom>
        <a:solidFill>
          <a:schemeClr val="accent2">
            <a:lumMod val="20000"/>
            <a:lumOff val="80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_tradnl" sz="2200" kern="1200" dirty="0" smtClean="0">
              <a:solidFill>
                <a:schemeClr val="bg1"/>
              </a:solidFill>
              <a:latin typeface="Arial" pitchFamily="34" charset="0"/>
              <a:cs typeface="Arial" pitchFamily="34" charset="0"/>
            </a:rPr>
            <a:t>Sirve para llevar control de lo recibido, pagado y el saldo </a:t>
          </a:r>
          <a:endParaRPr lang="es-ES_tradnl" sz="2200" kern="1200" dirty="0">
            <a:solidFill>
              <a:schemeClr val="bg1"/>
            </a:solidFill>
            <a:latin typeface="Arial" pitchFamily="34" charset="0"/>
            <a:cs typeface="Arial" pitchFamily="34" charset="0"/>
          </a:endParaRPr>
        </a:p>
      </dsp:txBody>
      <dsp:txXfrm>
        <a:off x="5147324" y="283421"/>
        <a:ext cx="3658380" cy="902437"/>
      </dsp:txXfrm>
    </dsp:sp>
    <dsp:sp modelId="{970C8646-C0A2-4721-B71C-F878B67D58A2}">
      <dsp:nvSpPr>
        <dsp:cNvPr id="0" name=""/>
        <dsp:cNvSpPr/>
      </dsp:nvSpPr>
      <dsp:spPr>
        <a:xfrm rot="17752164">
          <a:off x="1690480" y="2631387"/>
          <a:ext cx="1357997" cy="26253"/>
        </a:xfrm>
        <a:custGeom>
          <a:avLst/>
          <a:gdLst/>
          <a:ahLst/>
          <a:cxnLst/>
          <a:rect l="0" t="0" r="0" b="0"/>
          <a:pathLst>
            <a:path>
              <a:moveTo>
                <a:pt x="0" y="13126"/>
              </a:moveTo>
              <a:lnTo>
                <a:pt x="1357997"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2335528" y="2610564"/>
        <a:ext cx="67899" cy="67899"/>
      </dsp:txXfrm>
    </dsp:sp>
    <dsp:sp modelId="{3700AD2E-EAED-48F6-BFE8-21C1B1FD5851}">
      <dsp:nvSpPr>
        <dsp:cNvPr id="0" name=""/>
        <dsp:cNvSpPr/>
      </dsp:nvSpPr>
      <dsp:spPr>
        <a:xfrm>
          <a:off x="2665740" y="1554262"/>
          <a:ext cx="1901591" cy="958589"/>
        </a:xfrm>
        <a:prstGeom prst="roundRect">
          <a:avLst>
            <a:gd name="adj" fmla="val 10000"/>
          </a:avLst>
        </a:prstGeom>
        <a:solidFill>
          <a:srgbClr val="3333CC"/>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_tradnl" sz="2400" kern="1200" dirty="0" smtClean="0">
              <a:latin typeface="Arial" pitchFamily="34" charset="0"/>
              <a:cs typeface="Arial" pitchFamily="34" charset="0"/>
            </a:rPr>
            <a:t>Recibos oficiales </a:t>
          </a:r>
          <a:endParaRPr lang="es-ES_tradnl" sz="2400" kern="1200" dirty="0">
            <a:latin typeface="Arial" pitchFamily="34" charset="0"/>
            <a:cs typeface="Arial" pitchFamily="34" charset="0"/>
          </a:endParaRPr>
        </a:p>
      </dsp:txBody>
      <dsp:txXfrm>
        <a:off x="2693816" y="1582338"/>
        <a:ext cx="1845439" cy="902437"/>
      </dsp:txXfrm>
    </dsp:sp>
    <dsp:sp modelId="{D04FBE0B-2352-44BD-A62D-BC4EEEA75907}">
      <dsp:nvSpPr>
        <dsp:cNvPr id="0" name=""/>
        <dsp:cNvSpPr/>
      </dsp:nvSpPr>
      <dsp:spPr>
        <a:xfrm>
          <a:off x="4567331" y="2020430"/>
          <a:ext cx="551917" cy="26253"/>
        </a:xfrm>
        <a:custGeom>
          <a:avLst/>
          <a:gdLst/>
          <a:ahLst/>
          <a:cxnLst/>
          <a:rect l="0" t="0" r="0" b="0"/>
          <a:pathLst>
            <a:path>
              <a:moveTo>
                <a:pt x="0" y="13126"/>
              </a:moveTo>
              <a:lnTo>
                <a:pt x="551917"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4829492" y="2019759"/>
        <a:ext cx="27595" cy="27595"/>
      </dsp:txXfrm>
    </dsp:sp>
    <dsp:sp modelId="{A0DADF7F-E98C-4F9D-98FF-D1B28278DE31}">
      <dsp:nvSpPr>
        <dsp:cNvPr id="0" name=""/>
        <dsp:cNvSpPr/>
      </dsp:nvSpPr>
      <dsp:spPr>
        <a:xfrm>
          <a:off x="5119248" y="1554262"/>
          <a:ext cx="3789954" cy="958589"/>
        </a:xfrm>
        <a:prstGeom prst="roundRect">
          <a:avLst>
            <a:gd name="adj" fmla="val 10000"/>
          </a:avLst>
        </a:prstGeom>
        <a:solidFill>
          <a:schemeClr val="accent1">
            <a:lumMod val="20000"/>
            <a:lumOff val="80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_tradnl" sz="2200" kern="1200" dirty="0" smtClean="0">
              <a:solidFill>
                <a:schemeClr val="bg1"/>
              </a:solidFill>
              <a:latin typeface="Arial" pitchFamily="34" charset="0"/>
              <a:cs typeface="Arial" pitchFamily="34" charset="0"/>
            </a:rPr>
            <a:t>Tiene la función de registrar los egresos de caja chica</a:t>
          </a:r>
          <a:endParaRPr lang="es-ES_tradnl" sz="2200" kern="1200" dirty="0">
            <a:solidFill>
              <a:schemeClr val="bg1"/>
            </a:solidFill>
            <a:latin typeface="Arial" pitchFamily="34" charset="0"/>
            <a:cs typeface="Arial" pitchFamily="34" charset="0"/>
          </a:endParaRPr>
        </a:p>
      </dsp:txBody>
      <dsp:txXfrm>
        <a:off x="5147324" y="1582338"/>
        <a:ext cx="3733802" cy="902437"/>
      </dsp:txXfrm>
    </dsp:sp>
    <dsp:sp modelId="{49A05AF3-C3A0-4AA3-BD21-82D39F0CD941}">
      <dsp:nvSpPr>
        <dsp:cNvPr id="0" name=""/>
        <dsp:cNvSpPr/>
      </dsp:nvSpPr>
      <dsp:spPr>
        <a:xfrm rot="31980">
          <a:off x="2073206" y="3244764"/>
          <a:ext cx="520382" cy="26253"/>
        </a:xfrm>
        <a:custGeom>
          <a:avLst/>
          <a:gdLst/>
          <a:ahLst/>
          <a:cxnLst/>
          <a:rect l="0" t="0" r="0" b="0"/>
          <a:pathLst>
            <a:path>
              <a:moveTo>
                <a:pt x="0" y="13126"/>
              </a:moveTo>
              <a:lnTo>
                <a:pt x="520382"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2320387" y="3244881"/>
        <a:ext cx="26019" cy="26019"/>
      </dsp:txXfrm>
    </dsp:sp>
    <dsp:sp modelId="{E80EFD0F-DECC-4E82-95C2-9C329D4738C4}">
      <dsp:nvSpPr>
        <dsp:cNvPr id="0" name=""/>
        <dsp:cNvSpPr/>
      </dsp:nvSpPr>
      <dsp:spPr>
        <a:xfrm>
          <a:off x="2593577" y="2781017"/>
          <a:ext cx="2004428" cy="958589"/>
        </a:xfrm>
        <a:prstGeom prst="roundRect">
          <a:avLst>
            <a:gd name="adj" fmla="val 10000"/>
          </a:avLst>
        </a:prstGeom>
        <a:solidFill>
          <a:srgbClr val="2D775E"/>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_tradnl" sz="2400" kern="1200" dirty="0" smtClean="0">
              <a:latin typeface="Arial" pitchFamily="34" charset="0"/>
              <a:cs typeface="Arial" pitchFamily="34" charset="0"/>
            </a:rPr>
            <a:t>Detalle de gastos</a:t>
          </a:r>
          <a:endParaRPr lang="es-ES_tradnl" sz="2400" kern="1200" dirty="0">
            <a:latin typeface="Arial" pitchFamily="34" charset="0"/>
            <a:cs typeface="Arial" pitchFamily="34" charset="0"/>
          </a:endParaRPr>
        </a:p>
      </dsp:txBody>
      <dsp:txXfrm>
        <a:off x="2621653" y="2809093"/>
        <a:ext cx="1948276" cy="902437"/>
      </dsp:txXfrm>
    </dsp:sp>
    <dsp:sp modelId="{392AE220-2785-4501-987A-D5EEDCD807D5}">
      <dsp:nvSpPr>
        <dsp:cNvPr id="0" name=""/>
        <dsp:cNvSpPr/>
      </dsp:nvSpPr>
      <dsp:spPr>
        <a:xfrm>
          <a:off x="4598006" y="3247184"/>
          <a:ext cx="521242" cy="26253"/>
        </a:xfrm>
        <a:custGeom>
          <a:avLst/>
          <a:gdLst/>
          <a:ahLst/>
          <a:cxnLst/>
          <a:rect l="0" t="0" r="0" b="0"/>
          <a:pathLst>
            <a:path>
              <a:moveTo>
                <a:pt x="0" y="13126"/>
              </a:moveTo>
              <a:lnTo>
                <a:pt x="521242"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4845596" y="3247280"/>
        <a:ext cx="26062" cy="26062"/>
      </dsp:txXfrm>
    </dsp:sp>
    <dsp:sp modelId="{B4930704-9191-4CD9-B5D5-18F97B65A92F}">
      <dsp:nvSpPr>
        <dsp:cNvPr id="0" name=""/>
        <dsp:cNvSpPr/>
      </dsp:nvSpPr>
      <dsp:spPr>
        <a:xfrm>
          <a:off x="5119248" y="2781017"/>
          <a:ext cx="3806269" cy="958589"/>
        </a:xfrm>
        <a:prstGeom prst="roundRect">
          <a:avLst>
            <a:gd name="adj" fmla="val 10000"/>
          </a:avLst>
        </a:prstGeom>
        <a:solidFill>
          <a:srgbClr val="C2FEDF"/>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_tradnl" sz="2200" kern="1200" dirty="0" smtClean="0">
              <a:solidFill>
                <a:schemeClr val="bg1"/>
              </a:solidFill>
              <a:latin typeface="Arial" pitchFamily="34" charset="0"/>
              <a:cs typeface="Arial" pitchFamily="34" charset="0"/>
            </a:rPr>
            <a:t>Detalla los gastos realizados y sirve para solicitar reembolsos </a:t>
          </a:r>
          <a:endParaRPr lang="es-ES_tradnl" sz="2200" kern="1200" dirty="0">
            <a:solidFill>
              <a:schemeClr val="bg1"/>
            </a:solidFill>
            <a:latin typeface="Arial" pitchFamily="34" charset="0"/>
            <a:cs typeface="Arial" pitchFamily="34" charset="0"/>
          </a:endParaRPr>
        </a:p>
      </dsp:txBody>
      <dsp:txXfrm>
        <a:off x="5147324" y="2809093"/>
        <a:ext cx="3750117" cy="902437"/>
      </dsp:txXfrm>
    </dsp:sp>
    <dsp:sp modelId="{8819BC55-28BA-4E0F-B874-81EFDCA8711D}">
      <dsp:nvSpPr>
        <dsp:cNvPr id="0" name=""/>
        <dsp:cNvSpPr/>
      </dsp:nvSpPr>
      <dsp:spPr>
        <a:xfrm rot="4094514">
          <a:off x="1631514" y="3894222"/>
          <a:ext cx="1403766" cy="26253"/>
        </a:xfrm>
        <a:custGeom>
          <a:avLst/>
          <a:gdLst/>
          <a:ahLst/>
          <a:cxnLst/>
          <a:rect l="0" t="0" r="0" b="0"/>
          <a:pathLst>
            <a:path>
              <a:moveTo>
                <a:pt x="0" y="13126"/>
              </a:moveTo>
              <a:lnTo>
                <a:pt x="1403766"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2298303" y="3872255"/>
        <a:ext cx="70188" cy="70188"/>
      </dsp:txXfrm>
    </dsp:sp>
    <dsp:sp modelId="{5BCD524B-17FF-4BA4-B030-5B41728B5E5F}">
      <dsp:nvSpPr>
        <dsp:cNvPr id="0" name=""/>
        <dsp:cNvSpPr/>
      </dsp:nvSpPr>
      <dsp:spPr>
        <a:xfrm>
          <a:off x="2593577" y="4079933"/>
          <a:ext cx="1992695" cy="958589"/>
        </a:xfrm>
        <a:prstGeom prst="roundRect">
          <a:avLst>
            <a:gd name="adj" fmla="val 10000"/>
          </a:avLst>
        </a:prstGeom>
        <a:solidFill>
          <a:srgbClr val="AA1AAD"/>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_tradnl" sz="2200" kern="1200" dirty="0" smtClean="0">
              <a:latin typeface="Arial" pitchFamily="34" charset="0"/>
              <a:cs typeface="Arial" pitchFamily="34" charset="0"/>
            </a:rPr>
            <a:t>Comprobante de pago </a:t>
          </a:r>
          <a:endParaRPr lang="es-ES_tradnl" sz="2200" kern="1200" dirty="0">
            <a:latin typeface="Arial" pitchFamily="34" charset="0"/>
            <a:cs typeface="Arial" pitchFamily="34" charset="0"/>
          </a:endParaRPr>
        </a:p>
      </dsp:txBody>
      <dsp:txXfrm>
        <a:off x="2621653" y="4108009"/>
        <a:ext cx="1936543" cy="902437"/>
      </dsp:txXfrm>
    </dsp:sp>
    <dsp:sp modelId="{E9BD06B3-62EF-457D-9B70-8165E5C8B91E}">
      <dsp:nvSpPr>
        <dsp:cNvPr id="0" name=""/>
        <dsp:cNvSpPr/>
      </dsp:nvSpPr>
      <dsp:spPr>
        <a:xfrm>
          <a:off x="4586273" y="4546101"/>
          <a:ext cx="605138" cy="26253"/>
        </a:xfrm>
        <a:custGeom>
          <a:avLst/>
          <a:gdLst/>
          <a:ahLst/>
          <a:cxnLst/>
          <a:rect l="0" t="0" r="0" b="0"/>
          <a:pathLst>
            <a:path>
              <a:moveTo>
                <a:pt x="0" y="13126"/>
              </a:moveTo>
              <a:lnTo>
                <a:pt x="605138"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4873713" y="4544100"/>
        <a:ext cx="30256" cy="30256"/>
      </dsp:txXfrm>
    </dsp:sp>
    <dsp:sp modelId="{46FEC18B-34AE-41DD-A337-218C9DF5C38F}">
      <dsp:nvSpPr>
        <dsp:cNvPr id="0" name=""/>
        <dsp:cNvSpPr/>
      </dsp:nvSpPr>
      <dsp:spPr>
        <a:xfrm>
          <a:off x="5191411" y="4079933"/>
          <a:ext cx="3711100" cy="958589"/>
        </a:xfrm>
        <a:prstGeom prst="roundRect">
          <a:avLst>
            <a:gd name="adj" fmla="val 10000"/>
          </a:avLst>
        </a:prstGeom>
        <a:solidFill>
          <a:srgbClr val="FFCCFF"/>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_tradnl" sz="2200" kern="1200" dirty="0" smtClean="0">
              <a:solidFill>
                <a:schemeClr val="bg1"/>
              </a:solidFill>
              <a:latin typeface="Arial" pitchFamily="34" charset="0"/>
              <a:cs typeface="Arial" pitchFamily="34" charset="0"/>
            </a:rPr>
            <a:t>Se utiliza para la apertura y futuros desembolsos </a:t>
          </a:r>
          <a:endParaRPr lang="es-ES_tradnl" sz="2200" kern="1200" dirty="0">
            <a:solidFill>
              <a:schemeClr val="bg1"/>
            </a:solidFill>
            <a:latin typeface="Arial" pitchFamily="34" charset="0"/>
            <a:cs typeface="Arial" pitchFamily="34" charset="0"/>
          </a:endParaRPr>
        </a:p>
      </dsp:txBody>
      <dsp:txXfrm>
        <a:off x="5219487" y="4108009"/>
        <a:ext cx="3654948" cy="902437"/>
      </dsp:txXfrm>
    </dsp:sp>
    <dsp:sp modelId="{C6C0D6F0-A9A0-4948-A0CB-E4ACD533D3B7}">
      <dsp:nvSpPr>
        <dsp:cNvPr id="0" name=""/>
        <dsp:cNvSpPr/>
      </dsp:nvSpPr>
      <dsp:spPr>
        <a:xfrm rot="4771100">
          <a:off x="952313" y="4589645"/>
          <a:ext cx="2740330" cy="26253"/>
        </a:xfrm>
        <a:custGeom>
          <a:avLst/>
          <a:gdLst/>
          <a:ahLst/>
          <a:cxnLst/>
          <a:rect l="0" t="0" r="0" b="0"/>
          <a:pathLst>
            <a:path>
              <a:moveTo>
                <a:pt x="0" y="13126"/>
              </a:moveTo>
              <a:lnTo>
                <a:pt x="2740330"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2253970" y="4534264"/>
        <a:ext cx="137016" cy="137016"/>
      </dsp:txXfrm>
    </dsp:sp>
    <dsp:sp modelId="{10F589F6-6F5A-4E19-BBCB-0C9AAAF0C6F9}">
      <dsp:nvSpPr>
        <dsp:cNvPr id="0" name=""/>
        <dsp:cNvSpPr/>
      </dsp:nvSpPr>
      <dsp:spPr>
        <a:xfrm>
          <a:off x="2571741" y="5470779"/>
          <a:ext cx="2102377" cy="958589"/>
        </a:xfrm>
        <a:prstGeom prst="roundRect">
          <a:avLst>
            <a:gd name="adj" fmla="val 10000"/>
          </a:avLst>
        </a:prstGeom>
        <a:solidFill>
          <a:srgbClr val="848226"/>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_tradnl" sz="2400" kern="1200" dirty="0" smtClean="0">
              <a:latin typeface="Arial" pitchFamily="34" charset="0"/>
              <a:cs typeface="Arial" pitchFamily="34" charset="0"/>
            </a:rPr>
            <a:t>Vale provisional  </a:t>
          </a:r>
          <a:endParaRPr lang="es-ES_tradnl" sz="2400" kern="1200" dirty="0">
            <a:latin typeface="Arial" pitchFamily="34" charset="0"/>
            <a:cs typeface="Arial" pitchFamily="34" charset="0"/>
          </a:endParaRPr>
        </a:p>
      </dsp:txBody>
      <dsp:txXfrm>
        <a:off x="2599817" y="5498855"/>
        <a:ext cx="2046225" cy="902437"/>
      </dsp:txXfrm>
    </dsp:sp>
    <dsp:sp modelId="{55311E0A-3BF4-47AD-BC7B-1C6B6059D568}">
      <dsp:nvSpPr>
        <dsp:cNvPr id="0" name=""/>
        <dsp:cNvSpPr/>
      </dsp:nvSpPr>
      <dsp:spPr>
        <a:xfrm>
          <a:off x="4674118" y="5936947"/>
          <a:ext cx="612269" cy="26253"/>
        </a:xfrm>
        <a:custGeom>
          <a:avLst/>
          <a:gdLst/>
          <a:ahLst/>
          <a:cxnLst/>
          <a:rect l="0" t="0" r="0" b="0"/>
          <a:pathLst>
            <a:path>
              <a:moveTo>
                <a:pt x="0" y="13126"/>
              </a:moveTo>
              <a:lnTo>
                <a:pt x="612269" y="13126"/>
              </a:lnTo>
            </a:path>
          </a:pathLst>
        </a:custGeom>
        <a:noFill/>
        <a:ln w="76200" cap="flat" cmpd="thickThin" algn="ctr">
          <a:solidFill>
            <a:srgbClr val="FECEED"/>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ES_tradnl" sz="1800" kern="1200">
            <a:latin typeface="Arial" pitchFamily="34" charset="0"/>
            <a:cs typeface="Arial" pitchFamily="34" charset="0"/>
          </a:endParaRPr>
        </a:p>
      </dsp:txBody>
      <dsp:txXfrm>
        <a:off x="4964946" y="5934767"/>
        <a:ext cx="30613" cy="30613"/>
      </dsp:txXfrm>
    </dsp:sp>
    <dsp:sp modelId="{8DAC6F1C-D73A-4445-BE2E-523926A61F0B}">
      <dsp:nvSpPr>
        <dsp:cNvPr id="0" name=""/>
        <dsp:cNvSpPr/>
      </dsp:nvSpPr>
      <dsp:spPr>
        <a:xfrm>
          <a:off x="5286388" y="5470779"/>
          <a:ext cx="3532112" cy="958589"/>
        </a:xfrm>
        <a:prstGeom prst="roundRect">
          <a:avLst>
            <a:gd name="adj" fmla="val 10000"/>
          </a:avLst>
        </a:prstGeom>
        <a:solidFill>
          <a:srgbClr val="F9FDBF"/>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_tradnl" sz="2200" kern="1200" dirty="0" smtClean="0">
              <a:solidFill>
                <a:schemeClr val="bg1"/>
              </a:solidFill>
              <a:latin typeface="Arial" pitchFamily="34" charset="0"/>
              <a:cs typeface="Arial" pitchFamily="34" charset="0"/>
            </a:rPr>
            <a:t>Sirve para soportar la entrega de dinero </a:t>
          </a:r>
          <a:endParaRPr lang="es-ES_tradnl" sz="2200" kern="1200" dirty="0">
            <a:solidFill>
              <a:schemeClr val="bg1"/>
            </a:solidFill>
            <a:latin typeface="Arial" pitchFamily="34" charset="0"/>
            <a:cs typeface="Arial" pitchFamily="34" charset="0"/>
          </a:endParaRPr>
        </a:p>
      </dsp:txBody>
      <dsp:txXfrm>
        <a:off x="5314464" y="5498855"/>
        <a:ext cx="3475960" cy="9024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58AE6F-3BEA-4027-A5ED-7FF12D329956}">
      <dsp:nvSpPr>
        <dsp:cNvPr id="0" name=""/>
        <dsp:cNvSpPr/>
      </dsp:nvSpPr>
      <dsp:spPr>
        <a:xfrm rot="595340">
          <a:off x="471635" y="2905626"/>
          <a:ext cx="9787018" cy="1246463"/>
        </a:xfrm>
        <a:prstGeom prst="mathMinus">
          <a:avLst/>
        </a:prstGeom>
        <a:solidFill>
          <a:srgbClr val="FFFF00"/>
        </a:solidFill>
        <a:ln w="88900" cmpd="sng">
          <a:solidFill>
            <a:schemeClr val="accent6"/>
          </a:solidFill>
        </a:ln>
        <a:effectLst>
          <a:outerShdw blurRad="127000" dist="177800" dir="4800000" sx="113000" sy="113000" rotWithShape="0">
            <a:schemeClr val="accent1">
              <a:lumMod val="75000"/>
              <a:alpha val="67000"/>
            </a:scheme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D5241222-0878-4087-A6E4-55F2930963A5}">
      <dsp:nvSpPr>
        <dsp:cNvPr id="0" name=""/>
        <dsp:cNvSpPr/>
      </dsp:nvSpPr>
      <dsp:spPr>
        <a:xfrm>
          <a:off x="1428750" y="3643350"/>
          <a:ext cx="2957523" cy="2714644"/>
        </a:xfrm>
        <a:prstGeom prst="downArrow">
          <a:avLst/>
        </a:prstGeom>
        <a:solidFill>
          <a:srgbClr val="FFFF00"/>
        </a:solidFill>
        <a:ln w="98425">
          <a:solidFill>
            <a:srgbClr val="FB21AD"/>
          </a:solid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1213C20-81D1-4B92-A264-A6295C4A061E}">
      <dsp:nvSpPr>
        <dsp:cNvPr id="0" name=""/>
        <dsp:cNvSpPr/>
      </dsp:nvSpPr>
      <dsp:spPr>
        <a:xfrm>
          <a:off x="1111713" y="0"/>
          <a:ext cx="4317574" cy="28503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928" tIns="312928" rIns="312928" bIns="312928" numCol="1" spcCol="1270" anchor="ctr" anchorCtr="0">
          <a:noAutofit/>
        </a:bodyPr>
        <a:lstStyle/>
        <a:p>
          <a:pPr lvl="0" algn="ctr" defTabSz="1955800">
            <a:lnSpc>
              <a:spcPct val="90000"/>
            </a:lnSpc>
            <a:spcBef>
              <a:spcPct val="0"/>
            </a:spcBef>
            <a:spcAft>
              <a:spcPct val="35000"/>
            </a:spcAft>
          </a:pPr>
          <a:r>
            <a:rPr lang="es-MX" sz="4400" b="1" kern="1200" dirty="0" smtClean="0">
              <a:effectLst>
                <a:glow rad="228600">
                  <a:schemeClr val="accent3">
                    <a:satMod val="175000"/>
                    <a:alpha val="40000"/>
                  </a:schemeClr>
                </a:glow>
              </a:effectLst>
              <a:latin typeface="Arial" pitchFamily="34" charset="0"/>
              <a:cs typeface="Arial" pitchFamily="34" charset="0"/>
            </a:rPr>
            <a:t>AUMENTO DE CAJA CHICA</a:t>
          </a:r>
          <a:endParaRPr lang="es-ES_tradnl" sz="4400" b="1" kern="1200" dirty="0">
            <a:effectLst>
              <a:glow rad="228600">
                <a:schemeClr val="accent3">
                  <a:satMod val="175000"/>
                  <a:alpha val="40000"/>
                </a:schemeClr>
              </a:glow>
            </a:effectLst>
            <a:latin typeface="Arial" pitchFamily="34" charset="0"/>
            <a:cs typeface="Arial" pitchFamily="34" charset="0"/>
          </a:endParaRPr>
        </a:p>
      </dsp:txBody>
      <dsp:txXfrm>
        <a:off x="1111713" y="0"/>
        <a:ext cx="4317574" cy="2850376"/>
      </dsp:txXfrm>
    </dsp:sp>
    <dsp:sp modelId="{9E13139C-86A0-4640-A0FE-7A2C8793F679}">
      <dsp:nvSpPr>
        <dsp:cNvPr id="0" name=""/>
        <dsp:cNvSpPr/>
      </dsp:nvSpPr>
      <dsp:spPr>
        <a:xfrm>
          <a:off x="5000649" y="0"/>
          <a:ext cx="2957523" cy="2714644"/>
        </a:xfrm>
        <a:prstGeom prst="upArrow">
          <a:avLst/>
        </a:prstGeom>
        <a:solidFill>
          <a:srgbClr val="FFFF00"/>
        </a:solidFill>
        <a:ln w="98425">
          <a:solidFill>
            <a:srgbClr val="FB21AD"/>
          </a:solid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27C5230-D104-4824-9746-6CDB0ECE8CE0}">
      <dsp:nvSpPr>
        <dsp:cNvPr id="0" name=""/>
        <dsp:cNvSpPr/>
      </dsp:nvSpPr>
      <dsp:spPr>
        <a:xfrm>
          <a:off x="4143419" y="4714928"/>
          <a:ext cx="4889236" cy="1292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928" tIns="312928" rIns="312928" bIns="312928" numCol="1" spcCol="1270" anchor="ctr" anchorCtr="0">
          <a:noAutofit/>
        </a:bodyPr>
        <a:lstStyle/>
        <a:p>
          <a:pPr lvl="0" algn="ctr" defTabSz="1955800">
            <a:lnSpc>
              <a:spcPct val="90000"/>
            </a:lnSpc>
            <a:spcBef>
              <a:spcPct val="0"/>
            </a:spcBef>
            <a:spcAft>
              <a:spcPct val="35000"/>
            </a:spcAft>
          </a:pPr>
          <a:r>
            <a:rPr lang="es-ES_tradnl" sz="4400" b="1" kern="1200" dirty="0" smtClean="0">
              <a:effectLst>
                <a:glow rad="228600">
                  <a:schemeClr val="accent3">
                    <a:satMod val="175000"/>
                    <a:alpha val="40000"/>
                  </a:schemeClr>
                </a:glow>
              </a:effectLst>
              <a:latin typeface="Arial" pitchFamily="34" charset="0"/>
              <a:cs typeface="Arial" pitchFamily="34" charset="0"/>
            </a:rPr>
            <a:t>DISMINUCION DE CAJA CHICA</a:t>
          </a:r>
          <a:endParaRPr lang="es-ES_tradnl" sz="4400" b="1" kern="1200" dirty="0">
            <a:effectLst>
              <a:glow rad="228600">
                <a:schemeClr val="accent3">
                  <a:satMod val="175000"/>
                  <a:alpha val="40000"/>
                </a:schemeClr>
              </a:glow>
            </a:effectLst>
            <a:latin typeface="Arial" pitchFamily="34" charset="0"/>
            <a:cs typeface="Arial" pitchFamily="34" charset="0"/>
          </a:endParaRPr>
        </a:p>
      </dsp:txBody>
      <dsp:txXfrm>
        <a:off x="4143419" y="4714928"/>
        <a:ext cx="4889236" cy="12929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13ECF1-67C1-4665-9ED5-65CA683F7450}">
      <dsp:nvSpPr>
        <dsp:cNvPr id="0" name=""/>
        <dsp:cNvSpPr/>
      </dsp:nvSpPr>
      <dsp:spPr>
        <a:xfrm>
          <a:off x="785775" y="0"/>
          <a:ext cx="2676329" cy="3291840"/>
        </a:xfrm>
        <a:prstGeom prst="upArrow">
          <a:avLst/>
        </a:prstGeom>
        <a:solidFill>
          <a:schemeClr val="accent2">
            <a:hueOff val="0"/>
            <a:satOff val="0"/>
            <a:lumOff val="0"/>
            <a:alphaOff val="0"/>
          </a:schemeClr>
        </a:solidFill>
        <a:ln w="73025" cmpd="dbl">
          <a:solidFill>
            <a:schemeClr val="tx1"/>
          </a:solid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EE43EFC2-2755-4415-A7FB-575E5F0542C5}">
      <dsp:nvSpPr>
        <dsp:cNvPr id="0" name=""/>
        <dsp:cNvSpPr/>
      </dsp:nvSpPr>
      <dsp:spPr>
        <a:xfrm>
          <a:off x="297374" y="3566159"/>
          <a:ext cx="4957701" cy="3291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0" rIns="256032" bIns="256032" numCol="1" spcCol="1270" anchor="ctr" anchorCtr="0">
          <a:noAutofit/>
          <a:sp3d extrusionH="28000" prstMaterial="matte"/>
        </a:bodyPr>
        <a:lstStyle/>
        <a:p>
          <a:pPr lvl="0" algn="r" defTabSz="1600200">
            <a:lnSpc>
              <a:spcPct val="90000"/>
            </a:lnSpc>
            <a:spcBef>
              <a:spcPct val="0"/>
            </a:spcBef>
            <a:spcAft>
              <a:spcPct val="35000"/>
            </a:spcAft>
          </a:pPr>
          <a:r>
            <a:rPr lang="es-ES_tradnl" sz="3600" kern="1200" smtClean="0">
              <a:latin typeface="Arial" pitchFamily="34" charset="0"/>
              <a:cs typeface="Arial" pitchFamily="34" charset="0"/>
            </a:rPr>
            <a:t>FALTANTE</a:t>
          </a:r>
        </a:p>
        <a:p>
          <a:pPr lvl="0" algn="r" defTabSz="1600200">
            <a:lnSpc>
              <a:spcPct val="90000"/>
            </a:lnSpc>
            <a:spcBef>
              <a:spcPct val="0"/>
            </a:spcBef>
            <a:spcAft>
              <a:spcPct val="35000"/>
            </a:spcAft>
          </a:pPr>
          <a:r>
            <a:rPr kumimoji="0" lang="es-SV" altLang="zh-CN" sz="3600" b="1" i="0" u="none" strike="noStrike" kern="1200" cap="none" normalizeH="0" baseline="0" smtClean="0">
              <a:ln/>
              <a:effectLst/>
              <a:latin typeface="Arial" pitchFamily="34" charset="0"/>
              <a:ea typeface="Times New Roman" pitchFamily="18" charset="0"/>
              <a:cs typeface="Arial" pitchFamily="34" charset="0"/>
            </a:rPr>
            <a:t>El efectivo real es menor al efectivo registrado</a:t>
          </a:r>
          <a:r>
            <a:rPr lang="es-ES_tradnl" sz="3600" kern="1200" smtClean="0">
              <a:latin typeface="Arial" pitchFamily="34" charset="0"/>
              <a:cs typeface="Arial" pitchFamily="34" charset="0"/>
            </a:rPr>
            <a:t> </a:t>
          </a:r>
          <a:endParaRPr lang="es-ES_tradnl" sz="3600" kern="1200" dirty="0">
            <a:latin typeface="Arial" pitchFamily="34" charset="0"/>
            <a:cs typeface="Arial" pitchFamily="34" charset="0"/>
          </a:endParaRPr>
        </a:p>
      </dsp:txBody>
      <dsp:txXfrm>
        <a:off x="297374" y="3566159"/>
        <a:ext cx="4957701" cy="3291840"/>
      </dsp:txXfrm>
    </dsp:sp>
    <dsp:sp modelId="{E83F5096-27AF-4228-8E40-696B75A5CA39}">
      <dsp:nvSpPr>
        <dsp:cNvPr id="0" name=""/>
        <dsp:cNvSpPr/>
      </dsp:nvSpPr>
      <dsp:spPr>
        <a:xfrm>
          <a:off x="5429271" y="3566160"/>
          <a:ext cx="3017520" cy="3291840"/>
        </a:xfrm>
        <a:prstGeom prst="downArrow">
          <a:avLst/>
        </a:prstGeom>
        <a:solidFill>
          <a:schemeClr val="accent3">
            <a:hueOff val="0"/>
            <a:satOff val="0"/>
            <a:lumOff val="0"/>
            <a:alphaOff val="0"/>
          </a:schemeClr>
        </a:solidFill>
        <a:ln w="73025" cmpd="dbl">
          <a:solidFill>
            <a:schemeClr val="tx1"/>
          </a:solid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7B411F35-B247-48B5-B9F6-F52AE5887971}">
      <dsp:nvSpPr>
        <dsp:cNvPr id="0" name=""/>
        <dsp:cNvSpPr/>
      </dsp:nvSpPr>
      <dsp:spPr>
        <a:xfrm>
          <a:off x="3902949" y="334988"/>
          <a:ext cx="4977364" cy="3291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0" rIns="256032" bIns="256032" numCol="1" spcCol="1270" anchor="ctr" anchorCtr="0">
          <a:noAutofit/>
          <a:sp3d extrusionH="28000" prstMaterial="matte"/>
        </a:bodyPr>
        <a:lstStyle/>
        <a:p>
          <a:pPr lvl="0" algn="l" defTabSz="1600200">
            <a:lnSpc>
              <a:spcPct val="90000"/>
            </a:lnSpc>
            <a:spcBef>
              <a:spcPct val="0"/>
            </a:spcBef>
            <a:spcAft>
              <a:spcPct val="35000"/>
            </a:spcAft>
          </a:pPr>
          <a:r>
            <a:rPr lang="es-ES_tradnl" sz="3600" kern="1200" dirty="0" smtClean="0">
              <a:latin typeface="Arial" pitchFamily="34" charset="0"/>
              <a:cs typeface="Arial" pitchFamily="34" charset="0"/>
            </a:rPr>
            <a:t>SOBRANTE</a:t>
          </a:r>
        </a:p>
        <a:p>
          <a:pPr lvl="0" algn="l" defTabSz="1600200">
            <a:lnSpc>
              <a:spcPct val="90000"/>
            </a:lnSpc>
            <a:spcBef>
              <a:spcPct val="0"/>
            </a:spcBef>
            <a:spcAft>
              <a:spcPct val="35000"/>
            </a:spcAft>
          </a:pPr>
          <a:r>
            <a:rPr kumimoji="0" lang="es-SV" altLang="zh-CN" sz="3600" b="1" i="0" u="none" strike="noStrike" kern="1200" cap="none" normalizeH="0" baseline="0" dirty="0" smtClean="0">
              <a:ln/>
              <a:effectLst/>
              <a:latin typeface="Arial" pitchFamily="34" charset="0"/>
              <a:ea typeface="Times New Roman" pitchFamily="18" charset="0"/>
              <a:cs typeface="Arial" pitchFamily="34" charset="0"/>
            </a:rPr>
            <a:t>El efectivo real es mayor al efectivo registrado </a:t>
          </a:r>
          <a:endParaRPr lang="es-ES_tradnl" sz="3600" kern="1200" dirty="0" smtClean="0">
            <a:latin typeface="Arial" pitchFamily="34" charset="0"/>
            <a:cs typeface="Arial" pitchFamily="34" charset="0"/>
          </a:endParaRPr>
        </a:p>
        <a:p>
          <a:pPr lvl="0" algn="r" defTabSz="1600200">
            <a:lnSpc>
              <a:spcPct val="90000"/>
            </a:lnSpc>
            <a:spcBef>
              <a:spcPct val="0"/>
            </a:spcBef>
            <a:spcAft>
              <a:spcPct val="35000"/>
            </a:spcAft>
          </a:pPr>
          <a:endParaRPr lang="es-ES_tradnl" sz="3600" kern="1200" dirty="0">
            <a:latin typeface="Arial" pitchFamily="34" charset="0"/>
            <a:cs typeface="Arial" pitchFamily="34" charset="0"/>
          </a:endParaRPr>
        </a:p>
      </dsp:txBody>
      <dsp:txXfrm>
        <a:off x="3902949" y="334988"/>
        <a:ext cx="4977364" cy="32918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7C6AB-B39C-4BF8-B186-3F1B4EB7ECC4}">
      <dsp:nvSpPr>
        <dsp:cNvPr id="0" name=""/>
        <dsp:cNvSpPr/>
      </dsp:nvSpPr>
      <dsp:spPr>
        <a:xfrm>
          <a:off x="0" y="0"/>
          <a:ext cx="4244989" cy="4244989"/>
        </a:xfrm>
        <a:prstGeom prst="pie">
          <a:avLst>
            <a:gd name="adj1" fmla="val 5400000"/>
            <a:gd name="adj2" fmla="val 16200000"/>
          </a:avLst>
        </a:prstGeom>
        <a:solidFill>
          <a:srgbClr val="7030A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17CAF5-53E9-4FD0-A382-3F8A0F797F79}">
      <dsp:nvSpPr>
        <dsp:cNvPr id="0" name=""/>
        <dsp:cNvSpPr/>
      </dsp:nvSpPr>
      <dsp:spPr>
        <a:xfrm>
          <a:off x="2122494" y="0"/>
          <a:ext cx="5912761" cy="4244989"/>
        </a:xfrm>
        <a:prstGeom prst="rect">
          <a:avLst/>
        </a:prstGeom>
        <a:solidFill>
          <a:srgbClr val="9999FF"/>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ES" sz="2900" b="0" i="0" kern="1200" dirty="0" smtClean="0"/>
            <a:t>*</a:t>
          </a:r>
          <a:r>
            <a:rPr lang="es-ES" sz="2900" b="1" i="0" kern="1200" dirty="0" smtClean="0"/>
            <a:t>Salvaguardar los activos</a:t>
          </a:r>
          <a:r>
            <a:rPr lang="es-ES" sz="2900" b="0" i="0" kern="1200" dirty="0" smtClean="0"/>
            <a:t>.</a:t>
          </a:r>
          <a:endParaRPr lang="es-ES" sz="2900" kern="1200" dirty="0"/>
        </a:p>
      </dsp:txBody>
      <dsp:txXfrm>
        <a:off x="2122494" y="0"/>
        <a:ext cx="5912761" cy="902060"/>
      </dsp:txXfrm>
    </dsp:sp>
    <dsp:sp modelId="{10AA63FB-A6E2-4040-B01C-7EDA567D0315}">
      <dsp:nvSpPr>
        <dsp:cNvPr id="0" name=""/>
        <dsp:cNvSpPr/>
      </dsp:nvSpPr>
      <dsp:spPr>
        <a:xfrm>
          <a:off x="557154" y="902060"/>
          <a:ext cx="3130679" cy="3130679"/>
        </a:xfrm>
        <a:prstGeom prst="pie">
          <a:avLst>
            <a:gd name="adj1" fmla="val 5400000"/>
            <a:gd name="adj2" fmla="val 16200000"/>
          </a:avLst>
        </a:prstGeom>
        <a:solidFill>
          <a:srgbClr val="FFFF0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000A27-7379-4086-ADBA-D80EFD25FABB}">
      <dsp:nvSpPr>
        <dsp:cNvPr id="0" name=""/>
        <dsp:cNvSpPr/>
      </dsp:nvSpPr>
      <dsp:spPr>
        <a:xfrm>
          <a:off x="2122494" y="902060"/>
          <a:ext cx="5912761" cy="3130679"/>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ES" sz="2900" b="0" i="0" kern="1200" dirty="0" smtClean="0"/>
            <a:t>*</a:t>
          </a:r>
          <a:r>
            <a:rPr lang="es-ES" sz="2900" b="1" i="0" kern="1200" dirty="0" smtClean="0"/>
            <a:t>Motivar a los empleados</a:t>
          </a:r>
          <a:r>
            <a:rPr lang="es-ES" sz="2900" b="0" i="0" kern="1200" dirty="0" smtClean="0"/>
            <a:t> </a:t>
          </a:r>
          <a:endParaRPr lang="es-ES" sz="2900" kern="1200" dirty="0"/>
        </a:p>
      </dsp:txBody>
      <dsp:txXfrm>
        <a:off x="2122494" y="902060"/>
        <a:ext cx="5912761" cy="902060"/>
      </dsp:txXfrm>
    </dsp:sp>
    <dsp:sp modelId="{F134C4D0-2B5E-4648-B8F0-994468B63AB0}">
      <dsp:nvSpPr>
        <dsp:cNvPr id="0" name=""/>
        <dsp:cNvSpPr/>
      </dsp:nvSpPr>
      <dsp:spPr>
        <a:xfrm>
          <a:off x="1114309" y="1804120"/>
          <a:ext cx="2016369" cy="2016369"/>
        </a:xfrm>
        <a:prstGeom prst="pie">
          <a:avLst>
            <a:gd name="adj1" fmla="val 5400000"/>
            <a:gd name="adj2" fmla="val 16200000"/>
          </a:avLst>
        </a:prstGeom>
        <a:solidFill>
          <a:srgbClr val="FF00FF"/>
        </a:solidFill>
        <a:ln w="55000" cap="flat" cmpd="thickThin" algn="ctr">
          <a:solidFill>
            <a:srgbClr val="FF00FF"/>
          </a:solidFill>
          <a:prstDash val="solid"/>
        </a:ln>
        <a:effectLst/>
      </dsp:spPr>
      <dsp:style>
        <a:lnRef idx="2">
          <a:scrgbClr r="0" g="0" b="0"/>
        </a:lnRef>
        <a:fillRef idx="1">
          <a:scrgbClr r="0" g="0" b="0"/>
        </a:fillRef>
        <a:effectRef idx="0">
          <a:scrgbClr r="0" g="0" b="0"/>
        </a:effectRef>
        <a:fontRef idx="minor">
          <a:schemeClr val="lt1"/>
        </a:fontRef>
      </dsp:style>
    </dsp:sp>
    <dsp:sp modelId="{4BC0459F-A869-45E1-9963-9C045465271B}">
      <dsp:nvSpPr>
        <dsp:cNvPr id="0" name=""/>
        <dsp:cNvSpPr/>
      </dsp:nvSpPr>
      <dsp:spPr>
        <a:xfrm>
          <a:off x="2122494" y="1804120"/>
          <a:ext cx="5912761" cy="2016369"/>
        </a:xfrm>
        <a:prstGeom prst="rect">
          <a:avLst/>
        </a:prstGeom>
        <a:solidFill>
          <a:srgbClr val="FECEED"/>
        </a:solidFill>
        <a:ln w="55000" cap="flat" cmpd="thickThin" algn="ctr">
          <a:solidFill>
            <a:srgbClr val="FECEED"/>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ES" sz="2900" b="0" i="0" kern="1200" dirty="0" smtClean="0"/>
            <a:t>*</a:t>
          </a:r>
          <a:r>
            <a:rPr lang="es-ES" sz="2900" b="1" i="0" kern="1200" dirty="0" smtClean="0"/>
            <a:t>Promover la eficiencia </a:t>
          </a:r>
          <a:endParaRPr lang="es-ES" sz="2900" b="1" kern="1200" dirty="0"/>
        </a:p>
      </dsp:txBody>
      <dsp:txXfrm>
        <a:off x="2122494" y="1804120"/>
        <a:ext cx="5912761" cy="902060"/>
      </dsp:txXfrm>
    </dsp:sp>
    <dsp:sp modelId="{1FB2686D-990D-482C-AE51-7513D72E52C6}">
      <dsp:nvSpPr>
        <dsp:cNvPr id="0" name=""/>
        <dsp:cNvSpPr/>
      </dsp:nvSpPr>
      <dsp:spPr>
        <a:xfrm>
          <a:off x="1671464" y="2706180"/>
          <a:ext cx="902060" cy="902060"/>
        </a:xfrm>
        <a:prstGeom prst="pie">
          <a:avLst>
            <a:gd name="adj1" fmla="val 5400000"/>
            <a:gd name="adj2" fmla="val 1620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B27AD3-DF5F-46FE-AE3E-95AE2D25764F}">
      <dsp:nvSpPr>
        <dsp:cNvPr id="0" name=""/>
        <dsp:cNvSpPr/>
      </dsp:nvSpPr>
      <dsp:spPr>
        <a:xfrm>
          <a:off x="2122494" y="2706180"/>
          <a:ext cx="5912761" cy="902060"/>
        </a:xfrm>
        <a:prstGeom prst="rect">
          <a:avLst/>
        </a:prstGeom>
        <a:solidFill>
          <a:srgbClr val="CDFEFF"/>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ES" sz="2900" b="0" i="0" kern="1200" dirty="0" smtClean="0"/>
            <a:t>*</a:t>
          </a:r>
          <a:r>
            <a:rPr lang="es-ES" sz="2900" b="1" i="0" kern="1200" dirty="0" smtClean="0"/>
            <a:t>Asegurar registros contables</a:t>
          </a:r>
          <a:endParaRPr lang="es-ES" sz="2900" b="1" kern="1200" dirty="0"/>
        </a:p>
      </dsp:txBody>
      <dsp:txXfrm>
        <a:off x="2122494" y="2706180"/>
        <a:ext cx="5912761" cy="9020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78954C-4AE3-49AB-8111-BB9AAED5A1A7}">
      <dsp:nvSpPr>
        <dsp:cNvPr id="0" name=""/>
        <dsp:cNvSpPr/>
      </dsp:nvSpPr>
      <dsp:spPr>
        <a:xfrm>
          <a:off x="4" y="0"/>
          <a:ext cx="8391269" cy="4032448"/>
        </a:xfrm>
        <a:prstGeom prst="rightArrow">
          <a:avLst/>
        </a:prstGeom>
        <a:solidFill>
          <a:srgbClr val="FFFF00"/>
        </a:solidFill>
        <a:ln>
          <a:noFill/>
        </a:ln>
        <a:effectLst/>
      </dsp:spPr>
      <dsp:style>
        <a:lnRef idx="0">
          <a:scrgbClr r="0" g="0" b="0"/>
        </a:lnRef>
        <a:fillRef idx="1">
          <a:scrgbClr r="0" g="0" b="0"/>
        </a:fillRef>
        <a:effectRef idx="0">
          <a:scrgbClr r="0" g="0" b="0"/>
        </a:effectRef>
        <a:fontRef idx="minor"/>
      </dsp:style>
    </dsp:sp>
    <dsp:sp modelId="{DDCE3B0D-95E9-47F2-8BAB-110392CAD118}">
      <dsp:nvSpPr>
        <dsp:cNvPr id="0" name=""/>
        <dsp:cNvSpPr/>
      </dsp:nvSpPr>
      <dsp:spPr>
        <a:xfrm>
          <a:off x="1726457" y="1143005"/>
          <a:ext cx="2551186" cy="161297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i="0" kern="1200" dirty="0" smtClean="0">
              <a:latin typeface="Arial" pitchFamily="34" charset="0"/>
              <a:cs typeface="Arial" pitchFamily="34" charset="0"/>
            </a:rPr>
            <a:t>Comprobante de depósitos </a:t>
          </a:r>
          <a:endParaRPr lang="es-ES" sz="2400" kern="1200" dirty="0">
            <a:latin typeface="Arial" pitchFamily="34" charset="0"/>
            <a:cs typeface="Arial" pitchFamily="34" charset="0"/>
          </a:endParaRPr>
        </a:p>
      </dsp:txBody>
      <dsp:txXfrm>
        <a:off x="1805196" y="1221744"/>
        <a:ext cx="2393708" cy="1455501"/>
      </dsp:txXfrm>
    </dsp:sp>
    <dsp:sp modelId="{A77CE8F6-BDA8-41F9-97A6-15E4C9676584}">
      <dsp:nvSpPr>
        <dsp:cNvPr id="0" name=""/>
        <dsp:cNvSpPr/>
      </dsp:nvSpPr>
      <dsp:spPr>
        <a:xfrm>
          <a:off x="94858" y="1143005"/>
          <a:ext cx="1474832" cy="1612979"/>
        </a:xfrm>
        <a:prstGeom prst="roundRect">
          <a:avLst/>
        </a:prstGeom>
        <a:solidFill>
          <a:srgbClr val="7030A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0" i="0" kern="1200" dirty="0" smtClean="0">
              <a:latin typeface="Arial" pitchFamily="34" charset="0"/>
              <a:cs typeface="Arial" pitchFamily="34" charset="0"/>
            </a:rPr>
            <a:t>Registro de firmas</a:t>
          </a:r>
          <a:endParaRPr lang="es-ES" sz="2400" kern="1200" dirty="0">
            <a:latin typeface="Arial" pitchFamily="34" charset="0"/>
            <a:cs typeface="Arial" pitchFamily="34" charset="0"/>
          </a:endParaRPr>
        </a:p>
      </dsp:txBody>
      <dsp:txXfrm>
        <a:off x="166853" y="1215000"/>
        <a:ext cx="1330842" cy="1468989"/>
      </dsp:txXfrm>
    </dsp:sp>
    <dsp:sp modelId="{63C8672E-F7AF-4620-8861-EB5FEBA59F70}">
      <dsp:nvSpPr>
        <dsp:cNvPr id="0" name=""/>
        <dsp:cNvSpPr/>
      </dsp:nvSpPr>
      <dsp:spPr>
        <a:xfrm>
          <a:off x="4445799" y="1143005"/>
          <a:ext cx="1653124" cy="1612979"/>
        </a:xfrm>
        <a:prstGeom prst="roundRect">
          <a:avLst/>
        </a:prstGeom>
        <a:solidFill>
          <a:srgbClr val="00B05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i="0" kern="1200" smtClean="0">
              <a:latin typeface="Arial" pitchFamily="34" charset="0"/>
              <a:cs typeface="Arial" pitchFamily="34" charset="0"/>
            </a:rPr>
            <a:t>Cheque</a:t>
          </a:r>
          <a:endParaRPr lang="es-ES" sz="2400" kern="1200">
            <a:latin typeface="Arial" pitchFamily="34" charset="0"/>
            <a:cs typeface="Arial" pitchFamily="34" charset="0"/>
          </a:endParaRPr>
        </a:p>
      </dsp:txBody>
      <dsp:txXfrm>
        <a:off x="4524538" y="1221744"/>
        <a:ext cx="1495646" cy="1455501"/>
      </dsp:txXfrm>
    </dsp:sp>
    <dsp:sp modelId="{CEE8028D-E118-4C13-BE09-93AB50A4073B}">
      <dsp:nvSpPr>
        <dsp:cNvPr id="0" name=""/>
        <dsp:cNvSpPr/>
      </dsp:nvSpPr>
      <dsp:spPr>
        <a:xfrm>
          <a:off x="6429420" y="1071566"/>
          <a:ext cx="1884405" cy="1612979"/>
        </a:xfrm>
        <a:prstGeom prst="roundRect">
          <a:avLst/>
        </a:prstGeom>
        <a:solidFill>
          <a:srgbClr val="3333CC"/>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i="0" kern="1200" dirty="0" smtClean="0">
              <a:latin typeface="Arial" pitchFamily="34" charset="0"/>
              <a:cs typeface="Arial" pitchFamily="34" charset="0"/>
            </a:rPr>
            <a:t>Estado de cuenta bancario</a:t>
          </a:r>
          <a:endParaRPr lang="es-ES" sz="2400" kern="1200" dirty="0">
            <a:latin typeface="Arial" pitchFamily="34" charset="0"/>
            <a:cs typeface="Arial" pitchFamily="34" charset="0"/>
          </a:endParaRPr>
        </a:p>
      </dsp:txBody>
      <dsp:txXfrm>
        <a:off x="6508159" y="1150305"/>
        <a:ext cx="1726927" cy="1455501"/>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A39C50-A4B9-475E-A548-69D7B5FA0D9F}" type="datetimeFigureOut">
              <a:rPr lang="es-SV" smtClean="0"/>
              <a:t>05/09/2014</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0C889C-9C7C-482A-9478-75BD1FB72E3B}" type="slidenum">
              <a:rPr lang="es-ES_tradnl" smtClean="0"/>
              <a:t>‹Nº›</a:t>
            </a:fld>
            <a:endParaRPr lang="es-ES_tradnl"/>
          </a:p>
        </p:txBody>
      </p:sp>
    </p:spTree>
    <p:extLst>
      <p:ext uri="{BB962C8B-B14F-4D97-AF65-F5344CB8AC3E}">
        <p14:creationId xmlns:p14="http://schemas.microsoft.com/office/powerpoint/2010/main" val="252444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690C889C-9C7C-482A-9478-75BD1FB72E3B}" type="slidenum">
              <a:rPr lang="es-ES_tradnl" smtClean="0"/>
              <a:t>1</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6684F71F-FCE8-4DB7-88D5-D16C8E25700C}" type="datetimeFigureOut">
              <a:rPr lang="es-SV" smtClean="0"/>
              <a:pPr/>
              <a:t>05/09/2014</a:t>
            </a:fld>
            <a:endParaRPr lang="es-ES_tradnl"/>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_tradnl"/>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B3A95BA9-98DA-4A3B-9A58-A833E7748538}"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684F71F-FCE8-4DB7-88D5-D16C8E25700C}" type="datetimeFigureOut">
              <a:rPr lang="es-SV" smtClean="0"/>
              <a:pPr/>
              <a:t>05/09/2014</a:t>
            </a:fld>
            <a:endParaRPr lang="es-ES_tradnl"/>
          </a:p>
        </p:txBody>
      </p:sp>
      <p:sp>
        <p:nvSpPr>
          <p:cNvPr id="5" name="4 Marcador de pie de página"/>
          <p:cNvSpPr>
            <a:spLocks noGrp="1"/>
          </p:cNvSpPr>
          <p:nvPr>
            <p:ph type="ftr" sz="quarter" idx="11"/>
          </p:nvPr>
        </p:nvSpPr>
        <p:spPr/>
        <p:txBody>
          <a:bodyPr/>
          <a:lstStyle>
            <a:extLst/>
          </a:lstStyle>
          <a:p>
            <a:endParaRPr lang="es-ES_tradnl"/>
          </a:p>
        </p:txBody>
      </p:sp>
      <p:sp>
        <p:nvSpPr>
          <p:cNvPr id="6" name="5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684F71F-FCE8-4DB7-88D5-D16C8E25700C}" type="datetimeFigureOut">
              <a:rPr lang="es-SV" smtClean="0"/>
              <a:pPr/>
              <a:t>05/09/2014</a:t>
            </a:fld>
            <a:endParaRPr lang="es-ES_tradnl"/>
          </a:p>
        </p:txBody>
      </p:sp>
      <p:sp>
        <p:nvSpPr>
          <p:cNvPr id="5" name="4 Marcador de pie de página"/>
          <p:cNvSpPr>
            <a:spLocks noGrp="1"/>
          </p:cNvSpPr>
          <p:nvPr>
            <p:ph type="ftr" sz="quarter" idx="11"/>
          </p:nvPr>
        </p:nvSpPr>
        <p:spPr/>
        <p:txBody>
          <a:bodyPr/>
          <a:lstStyle>
            <a:extLst/>
          </a:lstStyle>
          <a:p>
            <a:endParaRPr lang="es-ES_tradnl"/>
          </a:p>
        </p:txBody>
      </p:sp>
      <p:sp>
        <p:nvSpPr>
          <p:cNvPr id="6" name="5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684F71F-FCE8-4DB7-88D5-D16C8E25700C}" type="datetimeFigureOut">
              <a:rPr lang="es-SV" smtClean="0"/>
              <a:pPr/>
              <a:t>05/09/2014</a:t>
            </a:fld>
            <a:endParaRPr lang="es-ES_tradnl"/>
          </a:p>
        </p:txBody>
      </p:sp>
      <p:sp>
        <p:nvSpPr>
          <p:cNvPr id="5" name="4 Marcador de pie de página"/>
          <p:cNvSpPr>
            <a:spLocks noGrp="1"/>
          </p:cNvSpPr>
          <p:nvPr>
            <p:ph type="ftr" sz="quarter" idx="11"/>
          </p:nvPr>
        </p:nvSpPr>
        <p:spPr/>
        <p:txBody>
          <a:bodyPr/>
          <a:lstStyle>
            <a:extLst/>
          </a:lstStyle>
          <a:p>
            <a:endParaRPr lang="es-ES_tradnl"/>
          </a:p>
        </p:txBody>
      </p:sp>
      <p:sp>
        <p:nvSpPr>
          <p:cNvPr id="6" name="5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6684F71F-FCE8-4DB7-88D5-D16C8E25700C}" type="datetimeFigureOut">
              <a:rPr lang="es-SV" smtClean="0"/>
              <a:pPr/>
              <a:t>05/09/2014</a:t>
            </a:fld>
            <a:endParaRPr lang="es-ES_tradnl"/>
          </a:p>
        </p:txBody>
      </p:sp>
      <p:sp>
        <p:nvSpPr>
          <p:cNvPr id="5" name="4 Marcador de pie de página"/>
          <p:cNvSpPr>
            <a:spLocks noGrp="1"/>
          </p:cNvSpPr>
          <p:nvPr>
            <p:ph type="ftr" sz="quarter" idx="11"/>
          </p:nvPr>
        </p:nvSpPr>
        <p:spPr/>
        <p:txBody>
          <a:bodyPr/>
          <a:lstStyle>
            <a:extLst/>
          </a:lstStyle>
          <a:p>
            <a:endParaRPr lang="es-ES_tradnl"/>
          </a:p>
        </p:txBody>
      </p:sp>
      <p:sp>
        <p:nvSpPr>
          <p:cNvPr id="6" name="5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684F71F-FCE8-4DB7-88D5-D16C8E25700C}" type="datetimeFigureOut">
              <a:rPr lang="es-SV" smtClean="0"/>
              <a:pPr/>
              <a:t>05/09/2014</a:t>
            </a:fld>
            <a:endParaRPr lang="es-ES_tradnl"/>
          </a:p>
        </p:txBody>
      </p:sp>
      <p:sp>
        <p:nvSpPr>
          <p:cNvPr id="6" name="5 Marcador de pie de página"/>
          <p:cNvSpPr>
            <a:spLocks noGrp="1"/>
          </p:cNvSpPr>
          <p:nvPr>
            <p:ph type="ftr" sz="quarter" idx="11"/>
          </p:nvPr>
        </p:nvSpPr>
        <p:spPr/>
        <p:txBody>
          <a:bodyPr/>
          <a:lstStyle>
            <a:extLst/>
          </a:lstStyle>
          <a:p>
            <a:endParaRPr lang="es-ES_tradnl"/>
          </a:p>
        </p:txBody>
      </p:sp>
      <p:sp>
        <p:nvSpPr>
          <p:cNvPr id="7" name="6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6684F71F-FCE8-4DB7-88D5-D16C8E25700C}" type="datetimeFigureOut">
              <a:rPr lang="es-SV" smtClean="0"/>
              <a:pPr/>
              <a:t>05/09/2014</a:t>
            </a:fld>
            <a:endParaRPr lang="es-ES_tradnl"/>
          </a:p>
        </p:txBody>
      </p:sp>
      <p:sp>
        <p:nvSpPr>
          <p:cNvPr id="8" name="7 Marcador de pie de página"/>
          <p:cNvSpPr>
            <a:spLocks noGrp="1"/>
          </p:cNvSpPr>
          <p:nvPr>
            <p:ph type="ftr" sz="quarter" idx="11"/>
          </p:nvPr>
        </p:nvSpPr>
        <p:spPr/>
        <p:txBody>
          <a:bodyPr/>
          <a:lstStyle>
            <a:extLst/>
          </a:lstStyle>
          <a:p>
            <a:endParaRPr lang="es-ES_tradnl"/>
          </a:p>
        </p:txBody>
      </p:sp>
      <p:sp>
        <p:nvSpPr>
          <p:cNvPr id="9" name="8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6684F71F-FCE8-4DB7-88D5-D16C8E25700C}" type="datetimeFigureOut">
              <a:rPr lang="es-SV" smtClean="0"/>
              <a:pPr/>
              <a:t>05/09/2014</a:t>
            </a:fld>
            <a:endParaRPr lang="es-ES_tradnl"/>
          </a:p>
        </p:txBody>
      </p:sp>
      <p:sp>
        <p:nvSpPr>
          <p:cNvPr id="4" name="3 Marcador de pie de página"/>
          <p:cNvSpPr>
            <a:spLocks noGrp="1"/>
          </p:cNvSpPr>
          <p:nvPr>
            <p:ph type="ftr" sz="quarter" idx="11"/>
          </p:nvPr>
        </p:nvSpPr>
        <p:spPr/>
        <p:txBody>
          <a:bodyPr/>
          <a:lstStyle>
            <a:extLst/>
          </a:lstStyle>
          <a:p>
            <a:endParaRPr lang="es-ES_tradnl"/>
          </a:p>
        </p:txBody>
      </p:sp>
      <p:sp>
        <p:nvSpPr>
          <p:cNvPr id="5" name="4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6684F71F-FCE8-4DB7-88D5-D16C8E25700C}" type="datetimeFigureOut">
              <a:rPr lang="es-SV" smtClean="0"/>
              <a:pPr/>
              <a:t>05/09/2014</a:t>
            </a:fld>
            <a:endParaRPr lang="es-ES_tradnl"/>
          </a:p>
        </p:txBody>
      </p:sp>
      <p:sp>
        <p:nvSpPr>
          <p:cNvPr id="3" name="2 Marcador de pie de página"/>
          <p:cNvSpPr>
            <a:spLocks noGrp="1"/>
          </p:cNvSpPr>
          <p:nvPr>
            <p:ph type="ftr" sz="quarter" idx="11"/>
          </p:nvPr>
        </p:nvSpPr>
        <p:spPr/>
        <p:txBody>
          <a:bodyPr/>
          <a:lstStyle>
            <a:extLst/>
          </a:lstStyle>
          <a:p>
            <a:endParaRPr lang="es-ES_tradnl"/>
          </a:p>
        </p:txBody>
      </p:sp>
      <p:sp>
        <p:nvSpPr>
          <p:cNvPr id="4" name="3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6684F71F-FCE8-4DB7-88D5-D16C8E25700C}" type="datetimeFigureOut">
              <a:rPr lang="es-SV" smtClean="0"/>
              <a:pPr/>
              <a:t>05/09/2014</a:t>
            </a:fld>
            <a:endParaRPr lang="es-ES_tradnl"/>
          </a:p>
        </p:txBody>
      </p:sp>
      <p:sp>
        <p:nvSpPr>
          <p:cNvPr id="6" name="5 Marcador de pie de página"/>
          <p:cNvSpPr>
            <a:spLocks noGrp="1"/>
          </p:cNvSpPr>
          <p:nvPr>
            <p:ph type="ftr" sz="quarter" idx="11"/>
          </p:nvPr>
        </p:nvSpPr>
        <p:spPr/>
        <p:txBody>
          <a:bodyPr/>
          <a:lstStyle>
            <a:extLst/>
          </a:lstStyle>
          <a:p>
            <a:endParaRPr lang="es-ES_tradnl"/>
          </a:p>
        </p:txBody>
      </p:sp>
      <p:sp>
        <p:nvSpPr>
          <p:cNvPr id="7" name="6 Marcador de número de diapositiva"/>
          <p:cNvSpPr>
            <a:spLocks noGrp="1"/>
          </p:cNvSpPr>
          <p:nvPr>
            <p:ph type="sldNum" sz="quarter" idx="12"/>
          </p:nvPr>
        </p:nvSpPr>
        <p:spPr/>
        <p:txBody>
          <a:bodyPr/>
          <a:lstStyle>
            <a:extLst/>
          </a:lstStyle>
          <a:p>
            <a:fld id="{B3A95BA9-98DA-4A3B-9A58-A833E7748538}" type="slidenum">
              <a:rPr lang="es-ES_tradnl" smtClean="0"/>
              <a:pPr/>
              <a:t>‹Nº›</a:t>
            </a:fld>
            <a:endParaRPr lang="es-ES_trad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6684F71F-FCE8-4DB7-88D5-D16C8E25700C}" type="datetimeFigureOut">
              <a:rPr lang="es-SV" smtClean="0"/>
              <a:pPr/>
              <a:t>05/09/2014</a:t>
            </a:fld>
            <a:endParaRPr lang="es-ES_tradnl"/>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_tradnl"/>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B3A95BA9-98DA-4A3B-9A58-A833E7748538}" type="slidenum">
              <a:rPr lang="es-ES_tradnl" smtClean="0"/>
              <a:pPr/>
              <a:t>‹Nº›</a:t>
            </a:fld>
            <a:endParaRPr lang="es-ES_tradnl"/>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4000" r="-14000"/>
          </a:stretch>
        </a:blipFill>
        <a:effectLst/>
      </p:bgPr>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684F71F-FCE8-4DB7-88D5-D16C8E25700C}" type="datetimeFigureOut">
              <a:rPr lang="es-SV" smtClean="0"/>
              <a:pPr/>
              <a:t>05/09/2014</a:t>
            </a:fld>
            <a:endParaRPr lang="es-ES_tradnl"/>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_tradnl"/>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A95BA9-98DA-4A3B-9A58-A833E7748538}" type="slidenum">
              <a:rPr lang="es-ES_tradnl" smtClean="0"/>
              <a:pPr/>
              <a:t>‹Nº›</a:t>
            </a:fld>
            <a:endParaRPr lang="es-ES_tradnl"/>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5.png"/><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357298"/>
            <a:ext cx="9144000" cy="1214446"/>
          </a:xfrm>
          <a:prstGeom prst="rect">
            <a:avLst/>
          </a:prstGeom>
          <a:solidFill>
            <a:srgbClr val="26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5 CuadroTexto"/>
          <p:cNvSpPr txBox="1"/>
          <p:nvPr/>
        </p:nvSpPr>
        <p:spPr>
          <a:xfrm>
            <a:off x="0" y="1428736"/>
            <a:ext cx="9144000" cy="1323439"/>
          </a:xfrm>
          <a:prstGeom prst="rect">
            <a:avLst/>
          </a:prstGeom>
          <a:noFill/>
          <a:effectLst>
            <a:glow rad="101600">
              <a:srgbClr val="FFFF00">
                <a:alpha val="60000"/>
              </a:srgbClr>
            </a:glow>
            <a:outerShdw blurRad="177800" dist="165100" dir="10800000" algn="r" rotWithShape="0">
              <a:srgbClr val="FFFF00">
                <a:alpha val="26000"/>
              </a:srgbClr>
            </a:outerShdw>
          </a:effectLst>
        </p:spPr>
        <p:txBody>
          <a:bodyPr wrap="square" rtlCol="0">
            <a:spAutoFit/>
          </a:bodyPr>
          <a:lstStyle/>
          <a:p>
            <a:pPr algn="ctr"/>
            <a:r>
              <a:rPr lang="es-ES_tradnl" sz="4000" b="1" dirty="0" smtClean="0">
                <a:solidFill>
                  <a:schemeClr val="accent1"/>
                </a:solidFill>
                <a:effectLst>
                  <a:outerShdw blurRad="38100" dist="38100" dir="2700000" algn="tl">
                    <a:srgbClr val="000000">
                      <a:alpha val="43137"/>
                    </a:srgbClr>
                  </a:outerShdw>
                </a:effectLst>
                <a:latin typeface="Copperplate Gothic Light" pitchFamily="34" charset="0"/>
              </a:rPr>
              <a:t>Efectivo y equivalente de efectivo</a:t>
            </a:r>
            <a:endParaRPr lang="es-ES_tradnl" sz="4000" b="1" dirty="0">
              <a:solidFill>
                <a:schemeClr val="accent1"/>
              </a:solidFill>
              <a:effectLst>
                <a:outerShdw blurRad="38100" dist="38100" dir="2700000" algn="tl">
                  <a:srgbClr val="000000">
                    <a:alpha val="43137"/>
                  </a:srgbClr>
                </a:outerShdw>
              </a:effectLst>
              <a:latin typeface="Copperplate Gothic Light" pitchFamily="34" charset="0"/>
            </a:endParaRPr>
          </a:p>
        </p:txBody>
      </p:sp>
      <p:sp>
        <p:nvSpPr>
          <p:cNvPr id="7" name="6 CuadroTexto"/>
          <p:cNvSpPr txBox="1"/>
          <p:nvPr/>
        </p:nvSpPr>
        <p:spPr>
          <a:xfrm>
            <a:off x="1285852" y="357166"/>
            <a:ext cx="7643866" cy="738664"/>
          </a:xfrm>
          <a:prstGeom prst="rect">
            <a:avLst/>
          </a:prstGeom>
          <a:noFill/>
          <a:effectLst/>
        </p:spPr>
        <p:txBody>
          <a:bodyPr wrap="square" rtlCol="0">
            <a:spAutoFit/>
          </a:bodyPr>
          <a:lstStyle/>
          <a:p>
            <a:pPr algn="ctr"/>
            <a:r>
              <a:rPr lang="es-ES_tradnl" sz="4200" b="1" dirty="0" smtClean="0">
                <a:ln w="10160">
                  <a:solidFill>
                    <a:schemeClr val="accent1"/>
                  </a:solidFill>
                  <a:prstDash val="solid"/>
                </a:ln>
                <a:solidFill>
                  <a:srgbClr val="FFFFFF"/>
                </a:solidFill>
                <a:effectLst>
                  <a:glow rad="101600">
                    <a:schemeClr val="accent5">
                      <a:satMod val="175000"/>
                      <a:alpha val="40000"/>
                    </a:schemeClr>
                  </a:glow>
                </a:effectLst>
                <a:latin typeface="Vivaldi" pitchFamily="66" charset="0"/>
              </a:rPr>
              <a:t>Universidad Nacional de El Salvador</a:t>
            </a:r>
            <a:endParaRPr lang="es-ES_tradnl" sz="4200" b="1" dirty="0" smtClean="0">
              <a:ln w="10160">
                <a:solidFill>
                  <a:schemeClr val="accent1"/>
                </a:solidFill>
                <a:prstDash val="solid"/>
              </a:ln>
              <a:solidFill>
                <a:srgbClr val="FFFFFF"/>
              </a:solidFill>
              <a:effectLst>
                <a:glow rad="101600">
                  <a:schemeClr val="accent5">
                    <a:satMod val="175000"/>
                    <a:alpha val="40000"/>
                  </a:schemeClr>
                </a:glow>
              </a:effectLst>
            </a:endParaRPr>
          </a:p>
        </p:txBody>
      </p:sp>
      <p:pic>
        <p:nvPicPr>
          <p:cNvPr id="9" name="Picture 4" descr="Inicio"/>
          <p:cNvPicPr>
            <a:picLocks noChangeAspect="1" noChangeArrowheads="1"/>
          </p:cNvPicPr>
          <p:nvPr/>
        </p:nvPicPr>
        <p:blipFill>
          <a:blip r:embed="rId3"/>
          <a:srcRect/>
          <a:stretch>
            <a:fillRect/>
          </a:stretch>
        </p:blipFill>
        <p:spPr bwMode="auto">
          <a:xfrm>
            <a:off x="285720" y="285729"/>
            <a:ext cx="1019176" cy="1143008"/>
          </a:xfrm>
          <a:prstGeom prst="rect">
            <a:avLst/>
          </a:prstGeom>
          <a:ln>
            <a:noFill/>
          </a:ln>
          <a:effectLst>
            <a:outerShdw blurRad="190500" algn="tl" rotWithShape="0">
              <a:srgbClr val="000000">
                <a:alpha val="70000"/>
              </a:srgbClr>
            </a:outerShdw>
          </a:effectLst>
        </p:spPr>
      </p:pic>
      <p:sp>
        <p:nvSpPr>
          <p:cNvPr id="14" name="13 Rectángulo"/>
          <p:cNvSpPr/>
          <p:nvPr/>
        </p:nvSpPr>
        <p:spPr>
          <a:xfrm>
            <a:off x="214282" y="2714620"/>
            <a:ext cx="6085300" cy="3170099"/>
          </a:xfrm>
          <a:prstGeom prst="rect">
            <a:avLst/>
          </a:prstGeom>
        </p:spPr>
        <p:txBody>
          <a:bodyPr wrap="square">
            <a:spAutoFit/>
          </a:bodyPr>
          <a:lstStyle/>
          <a:p>
            <a:endParaRPr lang="es-ES" sz="2000" dirty="0">
              <a:solidFill>
                <a:schemeClr val="bg1"/>
              </a:solidFill>
              <a:latin typeface="Palatino Linotype" pitchFamily="18" charset="0"/>
            </a:endParaRPr>
          </a:p>
          <a:p>
            <a:r>
              <a:rPr lang="es-ES" sz="2000" dirty="0">
                <a:solidFill>
                  <a:schemeClr val="bg1"/>
                </a:solidFill>
                <a:latin typeface="Palatino Linotype" pitchFamily="18" charset="0"/>
              </a:rPr>
              <a:t>Claudia Lorena Estrada Hernández     </a:t>
            </a:r>
            <a:r>
              <a:rPr lang="es-ES" sz="2000" dirty="0" smtClean="0">
                <a:solidFill>
                  <a:schemeClr val="bg1"/>
                </a:solidFill>
                <a:latin typeface="Palatino Linotype" pitchFamily="18" charset="0"/>
              </a:rPr>
              <a:t>EH13003 </a:t>
            </a:r>
          </a:p>
          <a:p>
            <a:endParaRPr lang="es-ES" sz="2000" dirty="0" smtClean="0">
              <a:solidFill>
                <a:schemeClr val="bg1"/>
              </a:solidFill>
              <a:latin typeface="Palatino Linotype" pitchFamily="18" charset="0"/>
            </a:endParaRPr>
          </a:p>
          <a:p>
            <a:r>
              <a:rPr lang="es-ES" sz="2000" dirty="0" smtClean="0">
                <a:solidFill>
                  <a:schemeClr val="bg1"/>
                </a:solidFill>
                <a:latin typeface="Palatino Linotype" pitchFamily="18" charset="0"/>
              </a:rPr>
              <a:t>Iliana </a:t>
            </a:r>
            <a:r>
              <a:rPr lang="es-ES" sz="2000" dirty="0">
                <a:solidFill>
                  <a:schemeClr val="bg1"/>
                </a:solidFill>
                <a:latin typeface="Palatino Linotype" pitchFamily="18" charset="0"/>
              </a:rPr>
              <a:t>Lisseth Martínez Pinto              </a:t>
            </a:r>
            <a:r>
              <a:rPr lang="es-ES" sz="2000" dirty="0" smtClean="0">
                <a:solidFill>
                  <a:schemeClr val="bg1"/>
                </a:solidFill>
                <a:latin typeface="Palatino Linotype" pitchFamily="18" charset="0"/>
              </a:rPr>
              <a:t>   MP13017</a:t>
            </a:r>
          </a:p>
          <a:p>
            <a:endParaRPr lang="es-ES" sz="2000" dirty="0" smtClean="0">
              <a:solidFill>
                <a:schemeClr val="bg1"/>
              </a:solidFill>
              <a:latin typeface="Palatino Linotype" pitchFamily="18" charset="0"/>
            </a:endParaRPr>
          </a:p>
          <a:p>
            <a:r>
              <a:rPr lang="es-ES" sz="2000" dirty="0" smtClean="0">
                <a:solidFill>
                  <a:schemeClr val="bg1"/>
                </a:solidFill>
                <a:latin typeface="Palatino Linotype" pitchFamily="18" charset="0"/>
              </a:rPr>
              <a:t>Diego Orlando García Murcia                GM13088</a:t>
            </a:r>
          </a:p>
          <a:p>
            <a:endParaRPr lang="es-ES" sz="2000" dirty="0" smtClean="0">
              <a:solidFill>
                <a:schemeClr val="bg1"/>
              </a:solidFill>
              <a:latin typeface="Palatino Linotype" pitchFamily="18" charset="0"/>
            </a:endParaRPr>
          </a:p>
          <a:p>
            <a:r>
              <a:rPr lang="es-ES" sz="2000" dirty="0" smtClean="0">
                <a:solidFill>
                  <a:schemeClr val="bg1"/>
                </a:solidFill>
                <a:latin typeface="Palatino Linotype" pitchFamily="18" charset="0"/>
              </a:rPr>
              <a:t>Ileana  Carolina Campos Rosales           CR13073</a:t>
            </a:r>
          </a:p>
          <a:p>
            <a:endParaRPr lang="es-ES" sz="2000" dirty="0" smtClean="0">
              <a:solidFill>
                <a:schemeClr val="bg1"/>
              </a:solidFill>
              <a:latin typeface="Palatino Linotype" pitchFamily="18" charset="0"/>
            </a:endParaRPr>
          </a:p>
          <a:p>
            <a:r>
              <a:rPr lang="es-ES" sz="2000" dirty="0" smtClean="0">
                <a:solidFill>
                  <a:schemeClr val="bg1"/>
                </a:solidFill>
                <a:latin typeface="Palatino Linotype" pitchFamily="18" charset="0"/>
              </a:rPr>
              <a:t>José Alfredo </a:t>
            </a:r>
            <a:r>
              <a:rPr lang="es-ES" sz="2000" dirty="0" err="1" smtClean="0">
                <a:solidFill>
                  <a:schemeClr val="bg1"/>
                </a:solidFill>
                <a:latin typeface="Palatino Linotype" pitchFamily="18" charset="0"/>
              </a:rPr>
              <a:t>Ardón</a:t>
            </a:r>
            <a:r>
              <a:rPr lang="es-ES" sz="2000" dirty="0" smtClean="0">
                <a:solidFill>
                  <a:schemeClr val="bg1"/>
                </a:solidFill>
                <a:latin typeface="Palatino Linotype" pitchFamily="18" charset="0"/>
              </a:rPr>
              <a:t> Díaz                         AD13022           </a:t>
            </a:r>
          </a:p>
        </p:txBody>
      </p:sp>
      <p:sp>
        <p:nvSpPr>
          <p:cNvPr id="15" name="Rectangle 5"/>
          <p:cNvSpPr>
            <a:spLocks noChangeArrowheads="1"/>
          </p:cNvSpPr>
          <p:nvPr/>
        </p:nvSpPr>
        <p:spPr bwMode="auto">
          <a:xfrm>
            <a:off x="4322882" y="5719227"/>
            <a:ext cx="482111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sz="2400" dirty="0" smtClean="0">
              <a:solidFill>
                <a:schemeClr val="bg1"/>
              </a:solidFill>
              <a:latin typeface="Palatino Linotype" pitchFamily="18" charset="0"/>
            </a:endParaRPr>
          </a:p>
          <a:p>
            <a:r>
              <a:rPr lang="es-SV" sz="2400" dirty="0" smtClean="0">
                <a:solidFill>
                  <a:schemeClr val="bg1"/>
                </a:solidFill>
                <a:latin typeface="Palatino Linotype" pitchFamily="18" charset="0"/>
              </a:rPr>
              <a:t>Grupo teórico: 12</a:t>
            </a:r>
            <a:r>
              <a:rPr lang="es-ES" sz="2400" dirty="0" smtClean="0">
                <a:solidFill>
                  <a:schemeClr val="bg1"/>
                </a:solidFill>
                <a:latin typeface="Palatino Linotype" pitchFamily="18" charset="0"/>
              </a:rPr>
              <a:t>     Equipo</a:t>
            </a:r>
            <a:r>
              <a:rPr lang="es-SV" sz="2400" dirty="0" smtClean="0">
                <a:solidFill>
                  <a:schemeClr val="bg1"/>
                </a:solidFill>
                <a:latin typeface="Palatino Linotype" pitchFamily="18" charset="0"/>
              </a:rPr>
              <a:t>: 04</a:t>
            </a:r>
            <a:endParaRPr lang="es-ES" sz="2400" dirty="0">
              <a:solidFill>
                <a:schemeClr val="bg1"/>
              </a:solidFill>
              <a:latin typeface="Palatino Linotype" pitchFamily="18" charset="0"/>
            </a:endParaRPr>
          </a:p>
          <a:p>
            <a:endParaRPr lang="es-ES" sz="2400" dirty="0">
              <a:solidFill>
                <a:schemeClr val="bg1"/>
              </a:solidFill>
              <a:latin typeface="Palatino Linotype" pitchFamily="18" charset="0"/>
            </a:endParaRPr>
          </a:p>
        </p:txBody>
      </p:sp>
      <p:sp>
        <p:nvSpPr>
          <p:cNvPr id="44034" name="AutoShape 2" descr="data:image/jpeg;base64,/9j/4AAQSkZJRgABAQAAAQABAAD/2wCEAAkGBxISEhUUEhQUFRUXFx0YGBcYFxgYHRgcGBgWHBgcGB0YHCggHiAlGxgUITEhJSorLi4uFx8zODMsNygtLisBCgoKDg0OGxAQGywkICYsLCw0LSwtLCwsLCwsLCwsLCwsLCwsLCwsLCwsLCwsLCwsLCwsLCwsLCwsLCwsLCwsLP/AABEIAJIA3AMBIgACEQEDEQH/xAAcAAABBQEBAQAAAAAAAAAAAAAFAAIDBAYBBwj/xAA8EAABAgQEAwUHAgUEAwEAAAABAhEAAwQhBRIxQQZRYRMicYGRMlKhscHR8ELhBxQzYvEVI3KCorLikv/EABoBAAIDAQEAAAAAAAAAAAAAAAMEAQIFAAb/xAAsEQABBAICAQMDAwUBAAAAAAABAAIDESExBBJBEyJhUXGRMoGxFCNC0fAF/9oADAMBAAIRAxEAPwD0NCFHUgDWLstUtIcufDSB6yH2cc/3MdqHLfW2vjHnxbMk2nzTjQRH+czWSAkROi5SOZ+G8DqJBBvtBOiS6ieUTCTJIAVDh1CvKiIpcxMqKuJ1yKeUqavRPVr7C/WNV0Xfekp2pMm0y/0lJHIuPjFGeJqP0W15wAxDjr+XSFrKFguSGy5dGSkjU9fhGqkYwgypS1hUozEuEKHeFnLgPpFP6OK7bhW9VwwVTlVGbZoFU81133L/ADjUI7KaHSUq6gj4tFOfgKDdBKT6wtNwZDo2iMmChCoH4krvDw+pgnUUkxIfLm8IH0tIorzL1ewjLfBKw+4JkPadKU0mZKRoR9rwSo6RMpLm5/LCHS8qBfWK06e9/wAEO8aEQt7O3/CobeaGkyZXPMKWtt0MWxAaluXMXJlYE2Nz8vGCxyEiyiyRAYarU5mL6bwLCAk2UMvNxEc6e7KVpoH08hHJChMBBDdYh1OKswFo2oqys7Tup0+cMoqXNppo/wBB94hlyTonnd9+g6QSTWoyuLAWbrAJXOKJoYVkrShNtIHzpxJ/u2Hu/wD18oh/miovu9k7Dx5mL1FTs5Ptb9PznvBYYrIJQnHrradSUuW5bN8ugh8yaRraJiqAWJ17dxAcncak9Py0Tzo5XsqM0qxmzlS4hiWSwuTyvfkOZ+UCwhYXoCs3L3AB1zdd38onpacg2IMzc7I6J6xdZMsWDk6vv1MALP7fS8V5yjAgH5XAkI6k6ncxEuYXh8qUVFz5xbTK6QlDxWxXSsXp0tZ0fLza3joxiINmKjqeev3hs9WUbnbVh6J+8NkT30b9/jB5ZEBjCMorSaE/loLUKGT1MD5MrRI6CCk6amWkqUWA/G6w9/50fa3Jad3hcralMpBWrQfE7ARlavjWVLSe3Qgo3KTmYclJUNftBHEcVpZieyqhkCmsot4ElJdJvu0Cl/w8pZkyXMMyauWnvCWpSVIOjXZyLbkxrHGAlR8q7J4ew1apVQJUsOypf6QSQ4OUkB/KIMdwSsM5U6SuWtJFkkFJSByJcH4RS4i/m5cxa+wUpDMhSB2mRIOyU3BO9jFbgiqq5aJlTVFaJGVpclXtE876eFo6wTSmjtO4ewydR9rW1qsqgMqZeZwHOq1aEm3hfnDZ/HS5SBMUpKgXKgUgJHIJUDeC8/jNEpIM9Kb3ZBdknRybHk1tItSMEw+eJVSmTKGZloLZHJdiU6O3SOA8NKjHlX6LGgZEubNSZRmANLN1OdmF9GPR4vS50uY7FKuY3HiNRGc4jwWrmTO1krlqATlEtYKSHF2V3gX6gQJ4W4YqTVGoqzkEsns0BQJWSLqURZhsImzqlFCrWzn0QOhI+UCq5ORgogZrA9YM11WmWkqUWb4nkI874h4g72ZYfYAHTkPv4Rn82SNmBsp7iiR2fCKzqzsrfq+UW8MpSvvL0NwPqftAXhaSqee2m35D6/bwjVVNYiUHN/DUwBgaBaZkcSaG1XxkABL84HoNmJN/y8KZPVNIKtNhy/eOKniWHVY7RbZtc0UKUiZC8raK584o1MpUtzlzWvzA3KYb/qRLnz/xBObOYEEjMPqIqaKmlTw1QKidWG3XU+jQUexLwAUTL78tgf1p+oHKK0+tUtgVO+iRYeJ6QL0CZA9zsfRV3hEMSxbMRLlgknyf9usQUVIQSxdWi5nJv0ojlDIJTbug+0rdXRPJMW1VIAyoblDDiTtQMYCkMxKAEoH51h1PJJuY5T0r3P8AmCtPJgZb2KguoKOXTxcTT9YlTLA8YRflBQwNQi4lADTFR0s2/wC79It01Ee6Oo9BF9COUXqSnAGZVoy+PxnTO+PqryT9QnolpQCpRbcvtA7EexrJfZpnKQp8wKWCrOxAWLiHcQ0kyolASFywXfvOUqHJ0m3N76RgqjhrEqqpSmaDIlggrmpWkux0llN/MgN8vRsY2JvUDCQsnKv1H8O506agVFQlcgahKSlS20BckAM+hh+L8RiTMWlYXLKBlkoVmljKlxmBLZrAaPF6o4rAC1omJyo7iU2Vny2zKPUvvsYscN8TycRlzu1lAIlEBSlgGWp39nNuGvycRah4Kiz5VHgbiqfPlzps8NToYImqDKWbuw0IsL9YM1uKUk5Al1QyhVwF28C6TbWx+0PxLDZNXJTKlTeyyspORKdgQHQoPl8G8YyFX/D+rnzkpqJ6DJ/WpGYLUBsxJa3U9Ik9gPqo9pKLzv4c0s1aF9rNVKF+yKkqQoWbvNmKehJeIuKkVKJubsFrkIDIyJzhNmcpR3n8thDMT4iTKnGUCqWmSnKiWk5CprZu8LhhZgR4xNwNxZPrJsyWUBUuWLzmZlbJtZR9G31ER7dBTnZQ/wDh5UVk+cpeZaaVDghQ/qK/tB0A3PlHolROCA5LAaw9a2/PjGXxCqNQvIn2BfxP48A5E4hZ8okcfqOvwqlfNmVK3FkjQHbmfH5RJT8PyiBmQFkFxmY67wVlSQkWt+0TJJ1jI6W7s7ZTZkIHVuAmS5IQAAlIHQNAhWGp7fvKJBGYA663Dwam/GM1xDVlM10m6AAPEqBb85GOllETQT9VMPZzqCJ4xLCUJKdAWbx/xA2npe20UHB0PI7/AJyi9/qMuZKJVazKG99GgThqSpXccAGyuXR9zpBzIHURpGY0gV5VmowpSEkgJJA2H2iCrnJcklYzbdko7DrBioqwgOTfn1iGnqxNUwCvSLhzGj5XdXkXWFn1zEuGnIB2dCh9bxZoaMJCrDKovpqRzO8aTscv3MVZ6e0dO31iodWXIZJdgIXNnE2T+eET0tHudYmk0WU3glTSH0g4Z2yUIvrSjpZb2i+hITYQimzCGIUYnDcKNp7QvP4Q8xGZkVPypAV+nlbkfGBnFC54QnsZRnB++kEAsNLOMwfUCIeKcaFOEA5kpWSCsAslms7MHf4GMyni+cKpEmQRUJWbi9geSugve3hDbSyMdAqx8SWZnqDWT+EPkYjW1FWiXSomSQk5p0yYghgVOQsFKQSwIAI/fdHHiSShKVyw7nOxtuxto7dA8WJuMSsxQVEf3ZSUkaG426201jM4nwOmag/y1TMlJXYj+qlnB7rsoeqhBqI1lKYJzhWkYdhmKJWtKQS+VapZMtQPJRTq4vE+McPrRIlSqJMoJQXKFEpzcrsQTrrArFKAYdTypFPKWqRczVhBmObXmZL8y7NzaBNJxVOm1cqnw1LgMZxWVLQlL7sQHZ9w58Iixo7XUVWqcNxSrqkoKJtMAxVONgkA6SyCQTrudbxsa3ilSFK7MIMuX3SVOVKOlgC7WZzBqoxdEshwSDuLnVtNTqBaANVwtQVmZUlapanObsVMxOuaWoEA+QPWOArS77qfCMbpMTK5KpQWpABUlaQsB7WPXl0MHcPw+TTIySUJlpGw0inw3w/IoJXZyty6lH2lnmftAfiniAAGWkt7xH/qIFPOIWdnbVmM7uoaSx/HAXQg23I36CHYFJKQ6rEufoPT6xl6aYlP+5NITyB+g3MGqLHUAhIBy87A+Q5c3+EYfql7+79/wmiQPaFpUtuY6fHSBs7GpaQ4TNV4INmN/T6RjeJ+MpgBShpPVRBWSNgkaWaCCVhNDJU+m6vhavGMbTK7oIKzoOT2cj8++fkEzQxO5vzP6ldModueaMHJxErVd8pJNz7b3IIPsac41FHXZQzvZurDbqL6iEOW15ILk1D1AwicwFJJGjaHYHQEeDxfpMWliWMoawYDreB1RMIQom5JIb3lGzDwBb/tA6RSKzZSWSCEBQHuh1a6sfgYFx5HM0UxQvKNhSpqtf2eNRRUyJSW9TzjM4VKUSEkqCdXAYnkRGllS9OW2/n4xtmIRgEmyUrLOZDQwApJgzW0Gwh8inaJZcqJxEsjJNlLl2KCiMoNeOSyNBaOqW8MUIYJrSqG2niGrEcEznDkMS0VGVaiMqIqMMz9PjEtakMA7RTK/wAvA5DW0Rg7C0fmpBBCg49R5iB0rAadImGShMpUxJBWhIe415W8IzFHxdUSrT0Z082KT6ixjSYfxFTTrBYQr3Vd0+R0MbDo/qFlslIwCsvjeBYoJZlyFyV5iB2jlBSC4JKS+x2J8omw6QjDkSqJEwue/MmFQzEncA+yCd9GEbpA6vFevwyTPDTUJWNnAceB1ED6VpX7XtYuh43zViKTJ2ylKsuXYpA/UvZuvha8adE6nC1IQuUJhsoDKlRLWY7n1ith3CcilE9VKnLNmgutaiou3dGZTkAG7RiOIUVlOhWWiKpihkC5aVTQSrdwTl6kgRxcQMrqs4RTEuFqyUl6WoBIfKJwbK9nCkDIT4pB0g9wVwymgkkFXaTVnNNmHcgWA6BywjvAuGVFPSgVU1Uyao5iCXEtwGQnoG9SYZxTjokJyS2znQe6N1H6CByPZG3uVZoLj1UPFfEQlAoSoBQFz7g69THkM7iRU6ZlkoKi7BxpzLbnx0iXF6hc9CykkpAJf3zz8Pza64FEpBUF2USMpuXHIN1jJc71be/9giOcG+1qN4Tw9MmHNPWXOyTfzJ+kbGgw+XLHdSPHU+piaipCwLN4v/mCKKZPMn0H0jms+q4RPdlCa6nSXdi43SD9Q4+8YLihEqX7LuQQyUhJsxTfXmHvp0j0bEcNABmgqYDvB37pBDiPMsfxk51IlqStId8s7s1oy27yVuGvYgc7nZf+mIk7N0nY5D06uWZzLd0pyJc3NgXGiiqyt9IM4bXpQA5dvQEC4AJ3ECqyfuvIizOuYFnyubi+28DDXgd4AzBuohkuPdHOGnQ+q2qQu/Qr0OixAqIUQQG/20mxOveUNm28SY0GHykqUCdEhgPe3J+fwjC8FFK1CWCojUKJ1vo5sG5R6XJpSkZkAOBb/H0jIni6S0PCdicHNyi9PLHnF2T6wKop+cB7GCOUj2fSNbjNDwlpgQVbdo4IGyqtZUQUsPr1Lt8BF6XMfn52h5zOqAMrpEMVEkNK30itClZRKTDBN2NjEoHOHJp8wDbaHlAqJ/Sr9gNqMHNYRMKEb6xakyQmJIM2MVlBMp8IHWcO01QnNLOXd0F0nxTp6NGVxLhOolOUjtEj3bn/APOvpGwRg6Ul0rUk802gjLmsGKs3UsPlDreR12kzB2XmdBjtTTlkqLD9CxmHobjyIjXYXxtLUwnIKDzDqT9xBKupJE3+ohKjzIv6i8RS6GmT7MuWP+oiHcqMqzeO8I1TVSJiXQpKhzSQYkLQIROQn2QB4BvlCVWCF3ctgRRx3KbFKpQSezSVq2H3PKPMOKuGsTqXRKCEld1zFzAlx7qQHMeiqrIj/moUkla94c468eEw2EhtLJYbwcuTLSmYpBOUAs5BYMdvGLmD8KyZCysXOwdwnws8Ea6qYu9oHTsXSkatCpkbZRGwBv3RwqYtp1/zE0kbfnrGG/06fWTitVUJcnZCD3/mw3uQY2s2fKkSwVqZIADkuT9z4QZnU5tS+xilzHpgl00wBnUkoSOqg37x8z8SSgZjMyki55hVw/UOPKPWsa4yTNUokEIAIA5+8OpNgfdFtTbIYTw+qqmlar9orOeiA+vLMXYchFo56kLqxVLnw1FR2smrDpkrIFAAKDu0aClwBav0KVfVXdt0dh849UlcOJUQoIBKQzkOBzbbnENXg6ur+EUmnlJprUGOEEe4rNYPheUh0gMGDEKL7aX/AMRuMGrc4yK9oeWYDcfWBMnCF63t0hYvUKkSkzAoApWm/RT6wqYHB1uRWFrcBaiopzqjzaz8r8ukWKeeD3XBbVn1ingmLy6hJykBSGC0v7JICvkQYmVThBzA5UByzaOztbdhrDrW9NK19hRV4yw77846hIERU89xdx47eMOBtBS60OqTyqGKVEU2YEgkkAC5J2ES4cUTUiYkhaTox9Xjg1ztLiQ3afIkqVdyB84IJS0dSGjsHawNCXe8uKULLDSY726RFrA2hk0giqkwwzuZjwbDOOp4tUFUwP7SVEHzDsfhGvolUtalkzFKJ/TmUhfoTfyeM90UoNHSfbIwjC9BXiUoazEDzEDZ/FlGlfZ9ugrP6QXPoHjE45kokJkyEFc9fsJuoj+5f0G7RZwDhMUyFTp6s01QdayXbmB9Tv5W5sLiCXLjKPC1M/iuQkE95hqWIHxgXUceSgQlKFKUoO1nA5qjz/iLGHUybD9Cef8AcekZ7CVzBUpckqKmV1G/lEDjW0m0F/JINBe0SuI1L9lAEcq8bmJGoCiNGfzbWAsieJaMx2YAcydAG5wkyblU1dzezJbkPKM1x6C3FXjfJIdo2KhU1CCq7+XyjJVWE/zKULM2YkksbukHkR+ncP0MbKlA7NGW4Y/OKdfhyQFFAZy5DkOdXvYHqzHlDoI6WNoUcxbKe5ws0pP8swzg/wDZJ+SngTjHFilarKiNLk/48mh2PKKlZRKznmFJb1dvQRRwzhSonK7qBLH9vePmo2ETFGwDvIU7Nygf0ofTpXPmoQxK1kBMsW1O/up9I9z4WwRMtATqbFaveOlumwGwjO8K8JIpTntmY39oubOT5mPQKBQCeV4Zjc2VwrSSfI6ldTLADCw+0V5soPt+0P7SGzJwAvDp60lhaq1jJT8IxXGkkzEokgOScxHU2SPQknyg9jeMJlAlRGbYbJ5PGWlzFrSVsStfsvqx1J5Ej4Rk8qbs4BqegYACXLG4Niy5eITJ0kqUMyU5RYLQgZRmPJg48Y9zoalM2WFDRQ038DGOwLgxKA4TlJuTqfjGrpKPsfZ8+sNF1oLX0aKfLpciiblwbv7I5dfGGYliUuQjNMLDYbnwEEMubTePPuLsLnicTNVmQfYULBuXIGG+JxmzPpxoK8s1C1QxTHJtWrKO6jYA28VHR4JcO4z/ACjOQtKiMyQS4630PzgTPklAIAOUX3Y7Zrh2htPSrmKCEuolT2J73K3S9+sbwjj6dAPas9znE2V7DTT0zEhSSFJNwRE0AOG6T+XTkXMGZV+zcW8Ovwg6TGK8NDiGmwmBdZCjnm0VXh1TMu0D51QHMISvFobjlZ/FuBaWeSUoSle4Aym4e40P5eMfXcFKlKDSwptLd4eHPxS8evTsOTcp5MA9h4HUE2D68oeJbIHakKIL6WBBdk+H0jULQ0W0/lcHFxysVw1w4JTz595jaqLkdH56OfKM1x9xEkIN2lpLJTutX5+NGq4qxoEEAskatqegA3MYdfCRrJmeeVNolCWASPTWMuadrn0ThMAdG/K89lVKlqzMVLOgb6axsuFuG1IJmzR31bW7r6+ekb7BeCKaSO7LY7lyT6kmIeJaMBpctV379tf7XAt18oByOSOuMBUjic91BBMMabOCrtLLoA0sCVKI8Aw5AnnD00rapAfdVz5Z/omCmGSFZmWtgzanfmbcotSpCAf1H0T/AOoKvWMwS9ja0PS6CleoJAEpJJ03Pj4CM7Ow2ZMWe0UohzlD2Z7dNGjZU8gGWlwyQzBzru5N4X8sgkbNy/eHWxuc3aHHEwO7OFrM0+DSwR/tpJ2cr+hA+EEZ1WJAAmFkkOnT0YAOd4MimFsluZ8Ix3FqDPWiVLVoRdtzc+ggc3Hb1AcclH9rtBafDp6JuUpuCNebj7xapp6dlBxqCcpHkYzuEyZdKlQKyo+679bJGkWSZqznMrMkgEEkpUHD+0nXzEPPb6bB6Yz9Eg0hxpyMVOKy0+0sD4/KM7ivFQByygVKOybn4WHnAuY8+YEJkLud1k83e+lo0dBwusa5ZadwkAv4wBpllwcfb/aL1jbrKzkigmTVhU65fuyxcA/3cz8I2ODYMEd5YdZ+GtoKUGFS5QOUXOpNz+eEXpadIMOOG0hvktMlSh8PpD+yBh4TDhDTWBB2q+TKem8drqJE5BQoWOhGx5iJpt4glTGsdIKD1Nhddrzms4en9v2TFR2OxD6+EbDDOHuwR3FATFe3Ma4G4Q9h5weXuwvtFAUs2Z/WICfcQdf+RPyhiflvkb0A/C6OMA9v+/C4US5LBCcyjoBcnmSr6mJKPECorStBQpLW1F9LiLiUgcmA+EVKmem6Qzg95vg8JOto2rueKyFWnzQkFR2v6RnDWDdn3vBHGJpIyhg+pMZtVMXuQ/50hVoBKVPwvSwpg50jLcSYxqEqbn08Op/No7i2OKKWAYnTkOvjAvDsPMw5lAts/wASYvNyxJ7Y09HAW5ch9Bhipys6ww/Snk+pPWNdQYcE7ReoaMJa0TVC209lIctqekVbBQsqj8nCqVlQiUwJuXboBqYyNWgzVZgQEA67uw1389PO0W6xExSitdlqDEE+yATlSPW8ckTLm7M4BLAA319IQn95rwmIh0FpiaVOUd13Vdx7o8Q1z1iRSLNzswv8mETzQwT7IGV794urd/Z5RWzFdxmLXsS3/jYX6iBBgukUuR+jUlcsDRr/AJyitV1tPL9pYJH6dT8IrVGHdrLRlAcJbRTDzSQfifCMlS8Mz6hTnKkaMVqVrfckeXhGgXyCgAFUdNkolinFAWMsv2eh9HO/gIvcPYQskTJgY7Dk+pPUxdwXhKVJU6nWobnQf8QPnGmlU4EEj4zi7u/arJyAB1ZpDaTAZSSSUlROuYvr+GCkuQAwAAAiUJjsOtaGhJEqlJwyWlZmBICmboOfrFoIEPeOPHdWjSjKaYQ/PWOx0CIc21y4lMdbpHY4TFsBclEMyW8PaEIG2SzSkikyTMax9YmzRFMlgwF4irpktBTKzmYt0oKEBWUt7V7E6Rdx6qRlD+MeJlynk07dsQ5JY5AbOB9YZw3IKJAKiVKUStRJckk6mBWCcLzJSVKnBHaKAMxRVnmrL/qc90DkIP1hyyiB7rDzsISmvZKiQisIPiWJjMoApN7X2HhAuZiAfX/xMG8P4aK2K+4n4tGkkYPISkAS0nqQ5MRGRSoIiUEnoGYWHpBujAhQoBwtFaciKy9PKBtaWlW977woUaMn6D9kkNrNV59r/iPrFGq/q+LE9S2phQox3fqTYRiYgNoPYG39ogfQLKlFyTY633THIUR5XLXYd/SR4CKeB+0r/l9IUKNYf4pZ3lGEC58vrEiYUKGkIrojhhQolVXIUKFAvCslHRChRZQEjES4UKBS6/dSE4R0woUdFpS5NVEGIqIlEixbUWhQoM7SoFj5A/3JJ3IW53Omp3jQUaQVBw8KFGfyPCt/kFfREwhQoDGjl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44036" name="AutoShape 4" descr="data:image/jpeg;base64,/9j/4AAQSkZJRgABAQAAAQABAAD/2wCEAAkGBxISEhUUEhQUFRUXFx0YGBcYFxgYHRgcGBgWHBgcGB0YHCggHiAlGxgUITEhJSorLi4uFx8zODMsNygtLisBCgoKDg0OGxAQGywkICYsLCw0LSwtLCwsLCwsLCwsLCwsLCwsLCwsLCwsLCwsLCwsLCwsLCwsLCwsLCwsLCwsLP/AABEIAJIA3AMBIgACEQEDEQH/xAAcAAABBQEBAQAAAAAAAAAAAAAFAAIDBAYBBwj/xAA8EAABAgQEAwUHAgUEAwEAAAABAhEAAwQhBRIxQQZRYRMicYGRMlKhscHR8ELhBxQzYvEVI3KCorLikv/EABoBAAIDAQEAAAAAAAAAAAAAAAMEAQIFAAb/xAAsEQABBAICAQMDAwUBAAAAAAABAAIDESExBBJBEyJhUXGRMoGxFCNC0fAF/9oADAMBAAIRAxEAPwD0NCFHUgDWLstUtIcufDSB6yH2cc/3MdqHLfW2vjHnxbMk2nzTjQRH+czWSAkROi5SOZ+G8DqJBBvtBOiS6ieUTCTJIAVDh1CvKiIpcxMqKuJ1yKeUqavRPVr7C/WNV0Xfekp2pMm0y/0lJHIuPjFGeJqP0W15wAxDjr+XSFrKFguSGy5dGSkjU9fhGqkYwgypS1hUozEuEKHeFnLgPpFP6OK7bhW9VwwVTlVGbZoFU81133L/ADjUI7KaHSUq6gj4tFOfgKDdBKT6wtNwZDo2iMmChCoH4krvDw+pgnUUkxIfLm8IH0tIorzL1ewjLfBKw+4JkPadKU0mZKRoR9rwSo6RMpLm5/LCHS8qBfWK06e9/wAEO8aEQt7O3/CobeaGkyZXPMKWtt0MWxAaluXMXJlYE2Nz8vGCxyEiyiyRAYarU5mL6bwLCAk2UMvNxEc6e7KVpoH08hHJChMBBDdYh1OKswFo2oqys7Tup0+cMoqXNppo/wBB94hlyTonnd9+g6QSTWoyuLAWbrAJXOKJoYVkrShNtIHzpxJ/u2Hu/wD18oh/miovu9k7Dx5mL1FTs5Ptb9PznvBYYrIJQnHrradSUuW5bN8ugh8yaRraJiqAWJ17dxAcncak9Py0Tzo5XsqM0qxmzlS4hiWSwuTyvfkOZ+UCwhYXoCs3L3AB1zdd38onpacg2IMzc7I6J6xdZMsWDk6vv1MALP7fS8V5yjAgH5XAkI6k6ncxEuYXh8qUVFz5xbTK6QlDxWxXSsXp0tZ0fLza3joxiINmKjqeev3hs9WUbnbVh6J+8NkT30b9/jB5ZEBjCMorSaE/loLUKGT1MD5MrRI6CCk6amWkqUWA/G6w9/50fa3Jad3hcralMpBWrQfE7ARlavjWVLSe3Qgo3KTmYclJUNftBHEcVpZieyqhkCmsot4ElJdJvu0Cl/w8pZkyXMMyauWnvCWpSVIOjXZyLbkxrHGAlR8q7J4ew1apVQJUsOypf6QSQ4OUkB/KIMdwSsM5U6SuWtJFkkFJSByJcH4RS4i/m5cxa+wUpDMhSB2mRIOyU3BO9jFbgiqq5aJlTVFaJGVpclXtE876eFo6wTSmjtO4ewydR9rW1qsqgMqZeZwHOq1aEm3hfnDZ/HS5SBMUpKgXKgUgJHIJUDeC8/jNEpIM9Kb3ZBdknRybHk1tItSMEw+eJVSmTKGZloLZHJdiU6O3SOA8NKjHlX6LGgZEubNSZRmANLN1OdmF9GPR4vS50uY7FKuY3HiNRGc4jwWrmTO1krlqATlEtYKSHF2V3gX6gQJ4W4YqTVGoqzkEsns0BQJWSLqURZhsImzqlFCrWzn0QOhI+UCq5ORgogZrA9YM11WmWkqUWb4nkI874h4g72ZYfYAHTkPv4Rn82SNmBsp7iiR2fCKzqzsrfq+UW8MpSvvL0NwPqftAXhaSqee2m35D6/bwjVVNYiUHN/DUwBgaBaZkcSaG1XxkABL84HoNmJN/y8KZPVNIKtNhy/eOKniWHVY7RbZtc0UKUiZC8raK584o1MpUtzlzWvzA3KYb/qRLnz/xBObOYEEjMPqIqaKmlTw1QKidWG3XU+jQUexLwAUTL78tgf1p+oHKK0+tUtgVO+iRYeJ6QL0CZA9zsfRV3hEMSxbMRLlgknyf9usQUVIQSxdWi5nJv0ojlDIJTbug+0rdXRPJMW1VIAyoblDDiTtQMYCkMxKAEoH51h1PJJuY5T0r3P8AmCtPJgZb2KguoKOXTxcTT9YlTLA8YRflBQwNQi4lADTFR0s2/wC79It01Ee6Oo9BF9COUXqSnAGZVoy+PxnTO+PqryT9QnolpQCpRbcvtA7EexrJfZpnKQp8wKWCrOxAWLiHcQ0kyolASFywXfvOUqHJ0m3N76RgqjhrEqqpSmaDIlggrmpWkux0llN/MgN8vRsY2JvUDCQsnKv1H8O506agVFQlcgahKSlS20BckAM+hh+L8RiTMWlYXLKBlkoVmljKlxmBLZrAaPF6o4rAC1omJyo7iU2Vny2zKPUvvsYscN8TycRlzu1lAIlEBSlgGWp39nNuGvycRah4Kiz5VHgbiqfPlzps8NToYImqDKWbuw0IsL9YM1uKUk5Al1QyhVwF28C6TbWx+0PxLDZNXJTKlTeyyspORKdgQHQoPl8G8YyFX/D+rnzkpqJ6DJ/WpGYLUBsxJa3U9Ik9gPqo9pKLzv4c0s1aF9rNVKF+yKkqQoWbvNmKehJeIuKkVKJubsFrkIDIyJzhNmcpR3n8thDMT4iTKnGUCqWmSnKiWk5CprZu8LhhZgR4xNwNxZPrJsyWUBUuWLzmZlbJtZR9G31ER7dBTnZQ/wDh5UVk+cpeZaaVDghQ/qK/tB0A3PlHolROCA5LAaw9a2/PjGXxCqNQvIn2BfxP48A5E4hZ8okcfqOvwqlfNmVK3FkjQHbmfH5RJT8PyiBmQFkFxmY67wVlSQkWt+0TJJ1jI6W7s7ZTZkIHVuAmS5IQAAlIHQNAhWGp7fvKJBGYA663Dwam/GM1xDVlM10m6AAPEqBb85GOllETQT9VMPZzqCJ4xLCUJKdAWbx/xA2npe20UHB0PI7/AJyi9/qMuZKJVazKG99GgThqSpXccAGyuXR9zpBzIHURpGY0gV5VmowpSEkgJJA2H2iCrnJcklYzbdko7DrBioqwgOTfn1iGnqxNUwCvSLhzGj5XdXkXWFn1zEuGnIB2dCh9bxZoaMJCrDKovpqRzO8aTscv3MVZ6e0dO31iodWXIZJdgIXNnE2T+eET0tHudYmk0WU3glTSH0g4Z2yUIvrSjpZb2i+hITYQimzCGIUYnDcKNp7QvP4Q8xGZkVPypAV+nlbkfGBnFC54QnsZRnB++kEAsNLOMwfUCIeKcaFOEA5kpWSCsAslms7MHf4GMyni+cKpEmQRUJWbi9geSugve3hDbSyMdAqx8SWZnqDWT+EPkYjW1FWiXSomSQk5p0yYghgVOQsFKQSwIAI/fdHHiSShKVyw7nOxtuxto7dA8WJuMSsxQVEf3ZSUkaG426201jM4nwOmag/y1TMlJXYj+qlnB7rsoeqhBqI1lKYJzhWkYdhmKJWtKQS+VapZMtQPJRTq4vE+McPrRIlSqJMoJQXKFEpzcrsQTrrArFKAYdTypFPKWqRczVhBmObXmZL8y7NzaBNJxVOm1cqnw1LgMZxWVLQlL7sQHZ9w58Iixo7XUVWqcNxSrqkoKJtMAxVONgkA6SyCQTrudbxsa3ilSFK7MIMuX3SVOVKOlgC7WZzBqoxdEshwSDuLnVtNTqBaANVwtQVmZUlapanObsVMxOuaWoEA+QPWOArS77qfCMbpMTK5KpQWpABUlaQsB7WPXl0MHcPw+TTIySUJlpGw0inw3w/IoJXZyty6lH2lnmftAfiniAAGWkt7xH/qIFPOIWdnbVmM7uoaSx/HAXQg23I36CHYFJKQ6rEufoPT6xl6aYlP+5NITyB+g3MGqLHUAhIBy87A+Q5c3+EYfql7+79/wmiQPaFpUtuY6fHSBs7GpaQ4TNV4INmN/T6RjeJ+MpgBShpPVRBWSNgkaWaCCVhNDJU+m6vhavGMbTK7oIKzoOT2cj8++fkEzQxO5vzP6ldModueaMHJxErVd8pJNz7b3IIPsac41FHXZQzvZurDbqL6iEOW15ILk1D1AwicwFJJGjaHYHQEeDxfpMWliWMoawYDreB1RMIQom5JIb3lGzDwBb/tA6RSKzZSWSCEBQHuh1a6sfgYFx5HM0UxQvKNhSpqtf2eNRRUyJSW9TzjM4VKUSEkqCdXAYnkRGllS9OW2/n4xtmIRgEmyUrLOZDQwApJgzW0Gwh8inaJZcqJxEsjJNlLl2KCiMoNeOSyNBaOqW8MUIYJrSqG2niGrEcEznDkMS0VGVaiMqIqMMz9PjEtakMA7RTK/wAvA5DW0Rg7C0fmpBBCg49R5iB0rAadImGShMpUxJBWhIe415W8IzFHxdUSrT0Z082KT6ixjSYfxFTTrBYQr3Vd0+R0MbDo/qFlslIwCsvjeBYoJZlyFyV5iB2jlBSC4JKS+x2J8omw6QjDkSqJEwue/MmFQzEncA+yCd9GEbpA6vFevwyTPDTUJWNnAceB1ED6VpX7XtYuh43zViKTJ2ylKsuXYpA/UvZuvha8adE6nC1IQuUJhsoDKlRLWY7n1ith3CcilE9VKnLNmgutaiou3dGZTkAG7RiOIUVlOhWWiKpihkC5aVTQSrdwTl6kgRxcQMrqs4RTEuFqyUl6WoBIfKJwbK9nCkDIT4pB0g9wVwymgkkFXaTVnNNmHcgWA6BywjvAuGVFPSgVU1Uyao5iCXEtwGQnoG9SYZxTjokJyS2znQe6N1H6CByPZG3uVZoLj1UPFfEQlAoSoBQFz7g69THkM7iRU6ZlkoKi7BxpzLbnx0iXF6hc9CykkpAJf3zz8Pza64FEpBUF2USMpuXHIN1jJc71be/9giOcG+1qN4Tw9MmHNPWXOyTfzJ+kbGgw+XLHdSPHU+piaipCwLN4v/mCKKZPMn0H0jms+q4RPdlCa6nSXdi43SD9Q4+8YLihEqX7LuQQyUhJsxTfXmHvp0j0bEcNABmgqYDvB37pBDiPMsfxk51IlqStId8s7s1oy27yVuGvYgc7nZf+mIk7N0nY5D06uWZzLd0pyJc3NgXGiiqyt9IM4bXpQA5dvQEC4AJ3ECqyfuvIizOuYFnyubi+28DDXgd4AzBuohkuPdHOGnQ+q2qQu/Qr0OixAqIUQQG/20mxOveUNm28SY0GHykqUCdEhgPe3J+fwjC8FFK1CWCojUKJ1vo5sG5R6XJpSkZkAOBb/H0jIni6S0PCdicHNyi9PLHnF2T6wKop+cB7GCOUj2fSNbjNDwlpgQVbdo4IGyqtZUQUsPr1Lt8BF6XMfn52h5zOqAMrpEMVEkNK30itClZRKTDBN2NjEoHOHJp8wDbaHlAqJ/Sr9gNqMHNYRMKEb6xakyQmJIM2MVlBMp8IHWcO01QnNLOXd0F0nxTp6NGVxLhOolOUjtEj3bn/APOvpGwRg6Ul0rUk802gjLmsGKs3UsPlDreR12kzB2XmdBjtTTlkqLD9CxmHobjyIjXYXxtLUwnIKDzDqT9xBKupJE3+ohKjzIv6i8RS6GmT7MuWP+oiHcqMqzeO8I1TVSJiXQpKhzSQYkLQIROQn2QB4BvlCVWCF3ctgRRx3KbFKpQSezSVq2H3PKPMOKuGsTqXRKCEld1zFzAlx7qQHMeiqrIj/moUkla94c468eEw2EhtLJYbwcuTLSmYpBOUAs5BYMdvGLmD8KyZCysXOwdwnws8Ea6qYu9oHTsXSkatCpkbZRGwBv3RwqYtp1/zE0kbfnrGG/06fWTitVUJcnZCD3/mw3uQY2s2fKkSwVqZIADkuT9z4QZnU5tS+xilzHpgl00wBnUkoSOqg37x8z8SSgZjMyki55hVw/UOPKPWsa4yTNUokEIAIA5+8OpNgfdFtTbIYTw+qqmlar9orOeiA+vLMXYchFo56kLqxVLnw1FR2smrDpkrIFAAKDu0aClwBav0KVfVXdt0dh849UlcOJUQoIBKQzkOBzbbnENXg6ur+EUmnlJprUGOEEe4rNYPheUh0gMGDEKL7aX/AMRuMGrc4yK9oeWYDcfWBMnCF63t0hYvUKkSkzAoApWm/RT6wqYHB1uRWFrcBaiopzqjzaz8r8ukWKeeD3XBbVn1ingmLy6hJykBSGC0v7JICvkQYmVThBzA5UByzaOztbdhrDrW9NK19hRV4yw77846hIERU89xdx47eMOBtBS60OqTyqGKVEU2YEgkkAC5J2ES4cUTUiYkhaTox9Xjg1ztLiQ3afIkqVdyB84IJS0dSGjsHawNCXe8uKULLDSY726RFrA2hk0giqkwwzuZjwbDOOp4tUFUwP7SVEHzDsfhGvolUtalkzFKJ/TmUhfoTfyeM90UoNHSfbIwjC9BXiUoazEDzEDZ/FlGlfZ9ugrP6QXPoHjE45kokJkyEFc9fsJuoj+5f0G7RZwDhMUyFTp6s01QdayXbmB9Tv5W5sLiCXLjKPC1M/iuQkE95hqWIHxgXUceSgQlKFKUoO1nA5qjz/iLGHUybD9Cef8AcekZ7CVzBUpckqKmV1G/lEDjW0m0F/JINBe0SuI1L9lAEcq8bmJGoCiNGfzbWAsieJaMx2YAcydAG5wkyblU1dzezJbkPKM1x6C3FXjfJIdo2KhU1CCq7+XyjJVWE/zKULM2YkksbukHkR+ncP0MbKlA7NGW4Y/OKdfhyQFFAZy5DkOdXvYHqzHlDoI6WNoUcxbKe5ws0pP8swzg/wDZJ+SngTjHFilarKiNLk/48mh2PKKlZRKznmFJb1dvQRRwzhSonK7qBLH9vePmo2ETFGwDvIU7Nygf0ofTpXPmoQxK1kBMsW1O/up9I9z4WwRMtATqbFaveOlumwGwjO8K8JIpTntmY39oubOT5mPQKBQCeV4Zjc2VwrSSfI6ldTLADCw+0V5soPt+0P7SGzJwAvDp60lhaq1jJT8IxXGkkzEokgOScxHU2SPQknyg9jeMJlAlRGbYbJ5PGWlzFrSVsStfsvqx1J5Ej4Rk8qbs4BqegYACXLG4Niy5eITJ0kqUMyU5RYLQgZRmPJg48Y9zoalM2WFDRQ038DGOwLgxKA4TlJuTqfjGrpKPsfZ8+sNF1oLX0aKfLpciiblwbv7I5dfGGYliUuQjNMLDYbnwEEMubTePPuLsLnicTNVmQfYULBuXIGG+JxmzPpxoK8s1C1QxTHJtWrKO6jYA28VHR4JcO4z/ACjOQtKiMyQS4630PzgTPklAIAOUX3Y7Zrh2htPSrmKCEuolT2J73K3S9+sbwjj6dAPas9znE2V7DTT0zEhSSFJNwRE0AOG6T+XTkXMGZV+zcW8Ovwg6TGK8NDiGmwmBdZCjnm0VXh1TMu0D51QHMISvFobjlZ/FuBaWeSUoSle4Aym4e40P5eMfXcFKlKDSwptLd4eHPxS8evTsOTcp5MA9h4HUE2D68oeJbIHakKIL6WBBdk+H0jULQ0W0/lcHFxysVw1w4JTz595jaqLkdH56OfKM1x9xEkIN2lpLJTutX5+NGq4qxoEEAskatqegA3MYdfCRrJmeeVNolCWASPTWMuadrn0ThMAdG/K89lVKlqzMVLOgb6axsuFuG1IJmzR31bW7r6+ekb7BeCKaSO7LY7lyT6kmIeJaMBpctV379tf7XAt18oByOSOuMBUjic91BBMMabOCrtLLoA0sCVKI8Aw5AnnD00rapAfdVz5Z/omCmGSFZmWtgzanfmbcotSpCAf1H0T/AOoKvWMwS9ja0PS6CleoJAEpJJ03Pj4CM7Ow2ZMWe0UohzlD2Z7dNGjZU8gGWlwyQzBzru5N4X8sgkbNy/eHWxuc3aHHEwO7OFrM0+DSwR/tpJ2cr+hA+EEZ1WJAAmFkkOnT0YAOd4MimFsluZ8Ix3FqDPWiVLVoRdtzc+ggc3Hb1AcclH9rtBafDp6JuUpuCNebj7xapp6dlBxqCcpHkYzuEyZdKlQKyo+679bJGkWSZqznMrMkgEEkpUHD+0nXzEPPb6bB6Yz9Eg0hxpyMVOKy0+0sD4/KM7ivFQByygVKOybn4WHnAuY8+YEJkLud1k83e+lo0dBwusa5ZadwkAv4wBpllwcfb/aL1jbrKzkigmTVhU65fuyxcA/3cz8I2ODYMEd5YdZ+GtoKUGFS5QOUXOpNz+eEXpadIMOOG0hvktMlSh8PpD+yBh4TDhDTWBB2q+TKem8drqJE5BQoWOhGx5iJpt4glTGsdIKD1Nhddrzms4en9v2TFR2OxD6+EbDDOHuwR3FATFe3Ma4G4Q9h5weXuwvtFAUs2Z/WICfcQdf+RPyhiflvkb0A/C6OMA9v+/C4US5LBCcyjoBcnmSr6mJKPECorStBQpLW1F9LiLiUgcmA+EVKmem6Qzg95vg8JOto2rueKyFWnzQkFR2v6RnDWDdn3vBHGJpIyhg+pMZtVMXuQ/50hVoBKVPwvSwpg50jLcSYxqEqbn08Op/No7i2OKKWAYnTkOvjAvDsPMw5lAts/wASYvNyxJ7Y09HAW5ch9Bhipys6ww/Snk+pPWNdQYcE7ReoaMJa0TVC209lIctqekVbBQsqj8nCqVlQiUwJuXboBqYyNWgzVZgQEA67uw1389PO0W6xExSitdlqDEE+yATlSPW8ckTLm7M4BLAA319IQn95rwmIh0FpiaVOUd13Vdx7o8Q1z1iRSLNzswv8mETzQwT7IGV794urd/Z5RWzFdxmLXsS3/jYX6iBBgukUuR+jUlcsDRr/AJyitV1tPL9pYJH6dT8IrVGHdrLRlAcJbRTDzSQfifCMlS8Mz6hTnKkaMVqVrfckeXhGgXyCgAFUdNkolinFAWMsv2eh9HO/gIvcPYQskTJgY7Dk+pPUxdwXhKVJU6nWobnQf8QPnGmlU4EEj4zi7u/arJyAB1ZpDaTAZSSSUlROuYvr+GCkuQAwAAAiUJjsOtaGhJEqlJwyWlZmBICmboOfrFoIEPeOPHdWjSjKaYQ/PWOx0CIc21y4lMdbpHY4TFsBclEMyW8PaEIG2SzSkikyTMax9YmzRFMlgwF4irpktBTKzmYt0oKEBWUt7V7E6Rdx6qRlD+MeJlynk07dsQ5JY5AbOB9YZw3IKJAKiVKUStRJckk6mBWCcLzJSVKnBHaKAMxRVnmrL/qc90DkIP1hyyiB7rDzsISmvZKiQisIPiWJjMoApN7X2HhAuZiAfX/xMG8P4aK2K+4n4tGkkYPISkAS0nqQ5MRGRSoIiUEnoGYWHpBujAhQoBwtFaciKy9PKBtaWlW977woUaMn6D9kkNrNV59r/iPrFGq/q+LE9S2phQox3fqTYRiYgNoPYG39ogfQLKlFyTY633THIUR5XLXYd/SR4CKeB+0r/l9IUKNYf4pZ3lGEC58vrEiYUKGkIrojhhQolVXIUKFAvCslHRChRZQEjES4UKBS6/dSE4R0woUdFpS5NVEGIqIlEixbUWhQoM7SoFj5A/3JJ3IW53Omp3jQUaQVBw8KFGfyPCt/kFfREwhQoDGjl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2" name="11 Imagen" descr="images.jpg"/>
          <p:cNvPicPr>
            <a:picLocks noChangeAspect="1"/>
          </p:cNvPicPr>
          <p:nvPr/>
        </p:nvPicPr>
        <p:blipFill>
          <a:blip r:embed="rId4"/>
          <a:stretch>
            <a:fillRect/>
          </a:stretch>
        </p:blipFill>
        <p:spPr>
          <a:xfrm>
            <a:off x="6072198" y="2643182"/>
            <a:ext cx="2763500" cy="3069944"/>
          </a:xfrm>
          <a:prstGeom prst="roundRect">
            <a:avLst>
              <a:gd name="adj" fmla="val 4167"/>
            </a:avLst>
          </a:prstGeom>
          <a:solidFill>
            <a:srgbClr val="FFFFFF"/>
          </a:solidFill>
          <a:ln w="98425" cap="sq">
            <a:solidFill>
              <a:srgbClr val="00B0F0"/>
            </a:solidFill>
            <a:miter lim="800000"/>
          </a:ln>
          <a:effectLst>
            <a:reflection blurRad="6350" stA="52000" endA="300" endPos="3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892955535"/>
      </p:ext>
    </p:extLst>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00562" y="1928802"/>
            <a:ext cx="4400552" cy="5083188"/>
          </a:xfrm>
        </p:spPr>
        <p:txBody>
          <a:bodyPr>
            <a:noAutofit/>
          </a:bodyPr>
          <a:lstStyle/>
          <a:p>
            <a:r>
              <a:rPr lang="es-SV" sz="3900" dirty="0" smtClean="0">
                <a:effectLst/>
                <a:latin typeface="Arial" pitchFamily="34" charset="0"/>
                <a:cs typeface="Arial" pitchFamily="34" charset="0"/>
              </a:rPr>
              <a:t>Es una asignación de una cantidad fija de dinero, para pagar gastos que la empresa posee pero de menor cuantía</a:t>
            </a:r>
            <a:r>
              <a:rPr lang="es-ES" sz="3900" dirty="0" smtClean="0">
                <a:effectLst/>
                <a:latin typeface="Arial" pitchFamily="34" charset="0"/>
                <a:cs typeface="Arial" pitchFamily="34" charset="0"/>
              </a:rPr>
              <a:t/>
            </a:r>
            <a:br>
              <a:rPr lang="es-ES" sz="3900" dirty="0" smtClean="0">
                <a:effectLst/>
                <a:latin typeface="Arial" pitchFamily="34" charset="0"/>
                <a:cs typeface="Arial" pitchFamily="34" charset="0"/>
              </a:rPr>
            </a:br>
            <a:endParaRPr lang="es-ES" sz="3900" dirty="0">
              <a:effectLst/>
              <a:latin typeface="Arial" pitchFamily="34" charset="0"/>
              <a:cs typeface="Arial" pitchFamily="34" charset="0"/>
            </a:endParaRPr>
          </a:p>
        </p:txBody>
      </p:sp>
      <p:sp>
        <p:nvSpPr>
          <p:cNvPr id="4" name="3 Rectángulo"/>
          <p:cNvSpPr/>
          <p:nvPr/>
        </p:nvSpPr>
        <p:spPr>
          <a:xfrm>
            <a:off x="357158" y="214290"/>
            <a:ext cx="7215238" cy="142876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3" name="4 Imagen" descr="cajaaa2.gif"/>
          <p:cNvPicPr/>
          <p:nvPr/>
        </p:nvPicPr>
        <p:blipFill>
          <a:blip r:embed="rId2"/>
          <a:stretch>
            <a:fillRect/>
          </a:stretch>
        </p:blipFill>
        <p:spPr>
          <a:xfrm>
            <a:off x="500034" y="285728"/>
            <a:ext cx="5715040" cy="1354016"/>
          </a:xfrm>
          <a:prstGeom prst="rect">
            <a:avLst/>
          </a:prstGeom>
        </p:spPr>
      </p:pic>
      <p:pic>
        <p:nvPicPr>
          <p:cNvPr id="5" name="2 Imagen" descr="CAJAAAA 1.jpg"/>
          <p:cNvPicPr/>
          <p:nvPr/>
        </p:nvPicPr>
        <p:blipFill>
          <a:blip r:embed="rId3">
            <a:clrChange>
              <a:clrFrom>
                <a:srgbClr val="FFFFFF"/>
              </a:clrFrom>
              <a:clrTo>
                <a:srgbClr val="FFFFFF">
                  <a:alpha val="0"/>
                </a:srgbClr>
              </a:clrTo>
            </a:clrChange>
          </a:blip>
          <a:stretch>
            <a:fillRect/>
          </a:stretch>
        </p:blipFill>
        <p:spPr>
          <a:xfrm>
            <a:off x="571472" y="1928802"/>
            <a:ext cx="3571900" cy="44291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500034" y="1357298"/>
          <a:ext cx="8286840" cy="517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ruz"/>
          <p:cNvSpPr/>
          <p:nvPr/>
        </p:nvSpPr>
        <p:spPr>
          <a:xfrm>
            <a:off x="357158" y="285728"/>
            <a:ext cx="8429684" cy="857256"/>
          </a:xfrm>
          <a:prstGeom prst="plus">
            <a:avLst/>
          </a:prstGeom>
          <a:solidFill>
            <a:srgbClr val="D60093"/>
          </a:solidFill>
          <a:ln w="730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tIns="0" rIns="72000" bIns="180000" rtlCol="0" anchor="ctr" anchorCtr="1"/>
          <a:lstStyle/>
          <a:p>
            <a:pPr lvl="0" algn="ctr"/>
            <a:r>
              <a:rPr lang="es-SV" sz="4400" b="1" dirty="0" smtClean="0">
                <a:effectLst>
                  <a:outerShdw blurRad="38100" dist="38100" dir="2700000" algn="tl">
                    <a:srgbClr val="000000">
                      <a:alpha val="43137"/>
                    </a:srgbClr>
                  </a:outerShdw>
                </a:effectLst>
              </a:rPr>
              <a:t>ETAPAS DE CAJA CHICA  </a:t>
            </a:r>
            <a:endParaRPr lang="es-SV" sz="4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55109552"/>
      </p:ext>
    </p:extLst>
  </p:cSld>
  <p:clrMapOvr>
    <a:masterClrMapping/>
  </p:clrMapOvr>
  <p:transition>
    <p:cut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0" y="285728"/>
          <a:ext cx="9144000" cy="6572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p:nvPr/>
        </p:nvPicPr>
        <p:blipFill>
          <a:blip r:embed="rId2" cstate="print"/>
          <a:srcRect b="20529"/>
          <a:stretch>
            <a:fillRect/>
          </a:stretch>
        </p:blipFill>
        <p:spPr bwMode="auto">
          <a:xfrm>
            <a:off x="357158" y="285728"/>
            <a:ext cx="8429684" cy="6215106"/>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l="27587" t="31920" r="8615" b="18170"/>
          <a:stretch>
            <a:fillRect/>
          </a:stretch>
        </p:blipFill>
        <p:spPr bwMode="auto">
          <a:xfrm>
            <a:off x="785786" y="642918"/>
            <a:ext cx="7858180" cy="5786478"/>
          </a:xfrm>
          <a:prstGeom prst="rect">
            <a:avLst/>
          </a:prstGeom>
          <a:noFill/>
          <a:ln w="9525">
            <a:noFill/>
            <a:miter lim="800000"/>
            <a:headEnd/>
            <a:tailEnd/>
          </a:ln>
          <a:effectLst/>
        </p:spPr>
      </p:pic>
    </p:spTree>
  </p:cSld>
  <p:clrMapOvr>
    <a:masterClrMapping/>
  </p:clrMapOvr>
  <p:transition>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l="33152" t="30139" r="16674" b="27500"/>
          <a:stretch>
            <a:fillRect/>
          </a:stretch>
        </p:blipFill>
        <p:spPr bwMode="auto">
          <a:xfrm>
            <a:off x="714348" y="357166"/>
            <a:ext cx="7858180" cy="607223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l="5837" r="5837"/>
          <a:stretch>
            <a:fillRect/>
          </a:stretch>
        </p:blipFill>
        <p:spPr bwMode="auto">
          <a:xfrm>
            <a:off x="1643042" y="0"/>
            <a:ext cx="6357982" cy="6578930"/>
          </a:xfrm>
          <a:prstGeom prst="rect">
            <a:avLst/>
          </a:prstGeom>
          <a:noFill/>
          <a:ln w="9525">
            <a:noFill/>
            <a:miter lim="800000"/>
            <a:headEnd/>
            <a:tailEnd/>
          </a:ln>
        </p:spPr>
      </p:pic>
    </p:spTree>
  </p:cSld>
  <p:clrMapOvr>
    <a:masterClrMapping/>
  </p:clrMapOvr>
  <p:transition>
    <p:plu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CONTA 2\Vale-de-caja-chica.png"/>
          <p:cNvPicPr/>
          <p:nvPr/>
        </p:nvPicPr>
        <p:blipFill>
          <a:blip r:embed="rId2"/>
          <a:srcRect/>
          <a:stretch>
            <a:fillRect/>
          </a:stretch>
        </p:blipFill>
        <p:spPr bwMode="auto">
          <a:xfrm>
            <a:off x="500034" y="357166"/>
            <a:ext cx="8072494" cy="6215106"/>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graphicFrame>
        <p:nvGraphicFramePr>
          <p:cNvPr id="4" name="3 Diagrama"/>
          <p:cNvGraphicFramePr/>
          <p:nvPr/>
        </p:nvGraphicFramePr>
        <p:xfrm>
          <a:off x="-714412" y="71390"/>
          <a:ext cx="9858412" cy="67866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2 Imagen" descr="bag-147782_640.png"/>
          <p:cNvPicPr>
            <a:picLocks noChangeAspect="1"/>
          </p:cNvPicPr>
          <p:nvPr/>
        </p:nvPicPr>
        <p:blipFill>
          <a:blip r:embed="rId7"/>
          <a:stretch>
            <a:fillRect/>
          </a:stretch>
        </p:blipFill>
        <p:spPr>
          <a:xfrm>
            <a:off x="7286644" y="1357298"/>
            <a:ext cx="1857356" cy="2452686"/>
          </a:xfrm>
          <a:prstGeom prst="rect">
            <a:avLst/>
          </a:prstGeom>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Hexágono"/>
          <p:cNvSpPr/>
          <p:nvPr/>
        </p:nvSpPr>
        <p:spPr>
          <a:xfrm>
            <a:off x="428596" y="285728"/>
            <a:ext cx="8352928" cy="864096"/>
          </a:xfrm>
          <a:prstGeom prst="hexagon">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4400" b="1" dirty="0" smtClean="0">
                <a:solidFill>
                  <a:schemeClr val="bg1"/>
                </a:solidFill>
              </a:rPr>
              <a:t>ARQUEO DE CAJA CHICA</a:t>
            </a:r>
            <a:endParaRPr lang="es-EC" sz="4400" b="1" dirty="0">
              <a:solidFill>
                <a:schemeClr val="bg1"/>
              </a:solidFill>
            </a:endParaRPr>
          </a:p>
        </p:txBody>
      </p:sp>
      <p:sp>
        <p:nvSpPr>
          <p:cNvPr id="4" name="3 Hexágono"/>
          <p:cNvSpPr/>
          <p:nvPr/>
        </p:nvSpPr>
        <p:spPr>
          <a:xfrm>
            <a:off x="357158" y="1785926"/>
            <a:ext cx="8501122" cy="4714908"/>
          </a:xfrm>
          <a:prstGeom prst="hexagon">
            <a:avLst/>
          </a:prstGeom>
          <a:solidFill>
            <a:srgbClr val="F9FDCB"/>
          </a:solidFill>
          <a:ln w="114300">
            <a:solidFill>
              <a:srgbClr val="CB7F0F"/>
            </a:solidFill>
          </a:ln>
          <a:effectLst>
            <a:innerShdw blurRad="596900" dist="228600" dir="14640000">
              <a:srgbClr val="FFC0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3600" b="1" dirty="0" smtClean="0">
                <a:solidFill>
                  <a:schemeClr val="bg1"/>
                </a:solidFill>
                <a:latin typeface="Arial" pitchFamily="34" charset="0"/>
                <a:cs typeface="Arial" pitchFamily="34" charset="0"/>
              </a:rPr>
              <a:t>Operación de recuento y verificación del dinero y valores para comprobar si el saldo que arrojan los libros están de acuerdo con dicho conteo.</a:t>
            </a:r>
            <a:endParaRPr lang="es-ES_tradnl" sz="3600" b="1" dirty="0">
              <a:solidFill>
                <a:schemeClr val="bg1"/>
              </a:solidFill>
              <a:latin typeface="Arial" pitchFamily="34" charset="0"/>
              <a:cs typeface="Arial" pitchFamily="34" charset="0"/>
            </a:endParaRPr>
          </a:p>
        </p:txBody>
      </p:sp>
    </p:spTree>
  </p:cSld>
  <p:clrMapOvr>
    <a:masterClrMapping/>
  </p:clrMapOvr>
  <p:transition>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Estrella de 16 puntas"/>
          <p:cNvSpPr/>
          <p:nvPr/>
        </p:nvSpPr>
        <p:spPr>
          <a:xfrm>
            <a:off x="428596" y="1643050"/>
            <a:ext cx="8215370" cy="4929222"/>
          </a:xfrm>
          <a:prstGeom prst="star16">
            <a:avLst>
              <a:gd name="adj" fmla="val 48155"/>
            </a:avLst>
          </a:prstGeom>
          <a:gradFill flip="none" rotWithShape="1">
            <a:gsLst>
              <a:gs pos="0">
                <a:srgbClr val="F727AD">
                  <a:tint val="66000"/>
                  <a:satMod val="160000"/>
                </a:srgbClr>
              </a:gs>
              <a:gs pos="50000">
                <a:srgbClr val="F727AD">
                  <a:tint val="44500"/>
                  <a:satMod val="160000"/>
                </a:srgbClr>
              </a:gs>
              <a:gs pos="100000">
                <a:srgbClr val="F727AD">
                  <a:tint val="23500"/>
                  <a:satMod val="160000"/>
                </a:srgbClr>
              </a:gs>
            </a:gsLst>
            <a:lin ang="5400000" scaled="1"/>
            <a:tileRect/>
          </a:gradFill>
          <a:effectLst>
            <a:glow rad="228600">
              <a:schemeClr val="accent2">
                <a:satMod val="175000"/>
                <a:alpha val="40000"/>
              </a:schemeClr>
            </a:glow>
          </a:effectLst>
          <a:scene3d>
            <a:camera prst="orthographicFront"/>
            <a:lightRig rig="threePt" dir="t"/>
          </a:scene3d>
          <a:sp3d extrusionH="419100" contourW="88900" prstMaterial="metal">
            <a:bevelT w="336550" prst="coolSlant"/>
            <a:extrusionClr>
              <a:srgbClr val="FF00FF"/>
            </a:extrusionClr>
            <a:contourClr>
              <a:srgbClr val="FF00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400" dirty="0" smtClean="0">
                <a:solidFill>
                  <a:schemeClr val="tx1"/>
                </a:solidFill>
                <a:latin typeface="Arial" pitchFamily="34" charset="0"/>
                <a:cs typeface="Arial" pitchFamily="34" charset="0"/>
              </a:rPr>
              <a:t>Moneda de curso legal en caja y en depósitos bancarios disponibles para la operación de la entidad</a:t>
            </a:r>
            <a:endParaRPr lang="es-ES" sz="4400" dirty="0">
              <a:solidFill>
                <a:schemeClr val="tx1"/>
              </a:solidFill>
              <a:latin typeface="Arial" pitchFamily="34" charset="0"/>
              <a:cs typeface="Arial" pitchFamily="34" charset="0"/>
            </a:endParaRPr>
          </a:p>
        </p:txBody>
      </p:sp>
      <p:sp>
        <p:nvSpPr>
          <p:cNvPr id="4" name="3 Cruz"/>
          <p:cNvSpPr/>
          <p:nvPr/>
        </p:nvSpPr>
        <p:spPr>
          <a:xfrm>
            <a:off x="785786" y="188640"/>
            <a:ext cx="7786742" cy="715520"/>
          </a:xfrm>
          <a:prstGeom prst="plus">
            <a:avLst/>
          </a:prstGeom>
          <a:solidFill>
            <a:srgbClr val="FFFF00"/>
          </a:solid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4000" b="1" dirty="0" smtClean="0">
                <a:solidFill>
                  <a:schemeClr val="tx1"/>
                </a:solidFill>
                <a:latin typeface="Arial" pitchFamily="34" charset="0"/>
                <a:cs typeface="Arial" pitchFamily="34" charset="0"/>
              </a:rPr>
              <a:t>EFECTIVO</a:t>
            </a:r>
            <a:endParaRPr lang="es-ES_tradnl" sz="4000" b="1" dirty="0">
              <a:solidFill>
                <a:schemeClr val="tx1"/>
              </a:solidFill>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4071934" y="4143380"/>
            <a:ext cx="385762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SV" altLang="zh-CN" sz="2800" b="1" i="0" u="none" strike="noStrike" cap="none" normalizeH="0" baseline="0" dirty="0" smtClean="0">
                <a:ln>
                  <a:noFill/>
                </a:ln>
                <a:solidFill>
                  <a:schemeClr val="bg1"/>
                </a:solidFill>
                <a:effectLst/>
                <a:latin typeface="Calibri" pitchFamily="34" charset="0"/>
                <a:ea typeface="Times New Roman" pitchFamily="18" charset="0"/>
                <a:cs typeface="Arial Unicode MS" pitchFamily="34" charset="-128"/>
              </a:rPr>
              <a:t>El efectivo real es menor al efectivo registrado.</a:t>
            </a:r>
            <a:endParaRPr kumimoji="0" lang="es-SV" altLang="zh-CN" sz="2800" b="0" i="0" u="none" strike="noStrike" cap="none" normalizeH="0" baseline="0" dirty="0" smtClean="0">
              <a:ln>
                <a:noFill/>
              </a:ln>
              <a:solidFill>
                <a:schemeClr val="bg1"/>
              </a:solidFill>
              <a:effectLst/>
              <a:latin typeface="Arial" pitchFamily="34" charset="0"/>
            </a:endParaRPr>
          </a:p>
        </p:txBody>
      </p:sp>
      <p:graphicFrame>
        <p:nvGraphicFramePr>
          <p:cNvPr id="7" name="6 Diagrama"/>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decel="100000"/>
                                        <p:tgtEl>
                                          <p:spTgt spid="7"/>
                                        </p:tgtEl>
                                      </p:cBhvr>
                                    </p:animEffect>
                                    <p:anim calcmode="lin" valueType="num">
                                      <p:cBhvr>
                                        <p:cTn id="8" dur="800" decel="100000" fill="hold"/>
                                        <p:tgtEl>
                                          <p:spTgt spid="7"/>
                                        </p:tgtEl>
                                        <p:attrNameLst>
                                          <p:attrName>style.rotation</p:attrName>
                                        </p:attrNameLst>
                                      </p:cBhvr>
                                      <p:tavLst>
                                        <p:tav tm="0">
                                          <p:val>
                                            <p:fltVal val="-90"/>
                                          </p:val>
                                        </p:tav>
                                        <p:tav tm="100000">
                                          <p:val>
                                            <p:fltVal val="0"/>
                                          </p:val>
                                        </p:tav>
                                      </p:tavLst>
                                    </p:anim>
                                    <p:anim calcmode="lin" valueType="num">
                                      <p:cBhvr>
                                        <p:cTn id="9" dur="800" decel="100000" fill="hold"/>
                                        <p:tgtEl>
                                          <p:spTgt spid="7"/>
                                        </p:tgtEl>
                                        <p:attrNameLst>
                                          <p:attrName>ppt_x</p:attrName>
                                        </p:attrNameLst>
                                      </p:cBhvr>
                                      <p:tavLst>
                                        <p:tav tm="0">
                                          <p:val>
                                            <p:strVal val="#ppt_x+0.4"/>
                                          </p:val>
                                        </p:tav>
                                        <p:tav tm="100000">
                                          <p:val>
                                            <p:strVal val="#ppt_x-0.05"/>
                                          </p:val>
                                        </p:tav>
                                      </p:tavLst>
                                    </p:anim>
                                    <p:anim calcmode="lin" valueType="num">
                                      <p:cBhvr>
                                        <p:cTn id="10" dur="800" decel="100000" fill="hold"/>
                                        <p:tgtEl>
                                          <p:spTgt spid="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ruz"/>
          <p:cNvSpPr/>
          <p:nvPr/>
        </p:nvSpPr>
        <p:spPr>
          <a:xfrm>
            <a:off x="357158" y="285728"/>
            <a:ext cx="8429684" cy="1055040"/>
          </a:xfrm>
          <a:prstGeom prst="plus">
            <a:avLst/>
          </a:prstGeom>
          <a:solidFill>
            <a:srgbClr val="D60093"/>
          </a:solidFill>
          <a:ln w="730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tIns="0" rIns="72000" bIns="180000" rtlCol="0" anchor="ctr" anchorCtr="1"/>
          <a:lstStyle/>
          <a:p>
            <a:pPr lvl="0" algn="ctr"/>
            <a:r>
              <a:rPr lang="es-SV" sz="4400" b="1" dirty="0" smtClean="0">
                <a:effectLst>
                  <a:outerShdw blurRad="38100" dist="38100" dir="2700000" algn="tl">
                    <a:srgbClr val="000000">
                      <a:alpha val="43137"/>
                    </a:srgbClr>
                  </a:outerShdw>
                </a:effectLst>
              </a:rPr>
              <a:t>CONTROL INTERNO </a:t>
            </a:r>
            <a:endParaRPr lang="es-SV" sz="4400" b="1" dirty="0">
              <a:effectLst>
                <a:outerShdw blurRad="38100" dist="38100" dir="2700000" algn="tl">
                  <a:srgbClr val="000000">
                    <a:alpha val="43137"/>
                  </a:srgbClr>
                </a:outerShdw>
              </a:effectLst>
            </a:endParaRPr>
          </a:p>
        </p:txBody>
      </p:sp>
      <p:pic>
        <p:nvPicPr>
          <p:cNvPr id="1026" name="Picture 2" descr="https://encrypted-tbn0.gstatic.com/images?q=tbn:ANd9GcTrqMxujISyyo07pcVJlQ53Lf0CppzoMSjL_To40W5GReIAAP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804450"/>
            <a:ext cx="7704856" cy="45365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pli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inta perforada"/>
          <p:cNvSpPr/>
          <p:nvPr/>
        </p:nvSpPr>
        <p:spPr>
          <a:xfrm>
            <a:off x="500034" y="285728"/>
            <a:ext cx="8072494" cy="1143008"/>
          </a:xfrm>
          <a:prstGeom prst="flowChartPunchedTap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4000" b="1" dirty="0" smtClean="0">
                <a:solidFill>
                  <a:schemeClr val="tx1"/>
                </a:solidFill>
                <a:latin typeface="Book Antiqua" pitchFamily="18" charset="0"/>
              </a:rPr>
              <a:t>El control interno diseñado para </a:t>
            </a:r>
            <a:endParaRPr lang="es-SV" sz="4000" b="1" dirty="0">
              <a:solidFill>
                <a:schemeClr val="tx1"/>
              </a:solidFill>
              <a:latin typeface="Book Antiqua" pitchFamily="18" charset="0"/>
            </a:endParaRPr>
          </a:p>
        </p:txBody>
      </p:sp>
      <p:graphicFrame>
        <p:nvGraphicFramePr>
          <p:cNvPr id="6" name="5 Diagrama"/>
          <p:cNvGraphicFramePr/>
          <p:nvPr>
            <p:extLst>
              <p:ext uri="{D42A27DB-BD31-4B8C-83A1-F6EECF244321}">
                <p14:modId xmlns:p14="http://schemas.microsoft.com/office/powerpoint/2010/main" val="2735967015"/>
              </p:ext>
            </p:extLst>
          </p:nvPr>
        </p:nvGraphicFramePr>
        <p:xfrm>
          <a:off x="611560" y="1700808"/>
          <a:ext cx="8035256" cy="42449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8321692"/>
      </p:ext>
    </p:extLst>
  </p:cSld>
  <p:clrMapOvr>
    <a:masterClrMapping/>
  </p:clrMapOvr>
  <p:transition>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rot="2870751">
            <a:off x="4772877" y="2344384"/>
            <a:ext cx="3714776" cy="374347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1 Cruz"/>
          <p:cNvSpPr/>
          <p:nvPr/>
        </p:nvSpPr>
        <p:spPr>
          <a:xfrm>
            <a:off x="357158" y="285728"/>
            <a:ext cx="8429684" cy="1071546"/>
          </a:xfrm>
          <a:prstGeom prst="plus">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2800" b="1" dirty="0">
                <a:solidFill>
                  <a:schemeClr val="tx1"/>
                </a:solidFill>
                <a:latin typeface="Arial" pitchFamily="34" charset="0"/>
                <a:cs typeface="Arial" pitchFamily="34" charset="0"/>
              </a:rPr>
              <a:t>LAS ENTRADAS DE </a:t>
            </a:r>
            <a:r>
              <a:rPr lang="es-SV" sz="2800" b="1" dirty="0" smtClean="0">
                <a:solidFill>
                  <a:schemeClr val="tx1"/>
                </a:solidFill>
                <a:latin typeface="Arial" pitchFamily="34" charset="0"/>
                <a:cs typeface="Arial" pitchFamily="34" charset="0"/>
              </a:rPr>
              <a:t>EFECTIVO PARA EL CONTROL </a:t>
            </a:r>
            <a:endParaRPr lang="es-ES_tradnl" sz="2800" b="1" dirty="0">
              <a:solidFill>
                <a:schemeClr val="tx1"/>
              </a:solidFill>
              <a:latin typeface="Arial" pitchFamily="34" charset="0"/>
              <a:cs typeface="Arial" pitchFamily="34" charset="0"/>
            </a:endParaRPr>
          </a:p>
        </p:txBody>
      </p:sp>
      <p:sp>
        <p:nvSpPr>
          <p:cNvPr id="3" name="2 Rectángulo"/>
          <p:cNvSpPr/>
          <p:nvPr/>
        </p:nvSpPr>
        <p:spPr>
          <a:xfrm>
            <a:off x="611560" y="1988840"/>
            <a:ext cx="3817564" cy="1417678"/>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SV" sz="3000" b="1" dirty="0">
                <a:solidFill>
                  <a:schemeClr val="tx1"/>
                </a:solidFill>
                <a:latin typeface="Arial" pitchFamily="34" charset="0"/>
                <a:cs typeface="Arial" pitchFamily="34" charset="0"/>
              </a:rPr>
              <a:t>Entradas de efectivo en el mostrador</a:t>
            </a:r>
          </a:p>
        </p:txBody>
      </p:sp>
      <p:sp>
        <p:nvSpPr>
          <p:cNvPr id="4" name="3 Rectángulo"/>
          <p:cNvSpPr/>
          <p:nvPr/>
        </p:nvSpPr>
        <p:spPr>
          <a:xfrm>
            <a:off x="642909" y="4572008"/>
            <a:ext cx="3733493" cy="1396942"/>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SV" sz="3000" b="1" dirty="0">
                <a:solidFill>
                  <a:schemeClr val="tx1"/>
                </a:solidFill>
                <a:latin typeface="Arial" pitchFamily="34" charset="0"/>
                <a:cs typeface="Arial" pitchFamily="34" charset="0"/>
              </a:rPr>
              <a:t>Entradas de efectivo por correo</a:t>
            </a:r>
          </a:p>
        </p:txBody>
      </p:sp>
      <p:sp>
        <p:nvSpPr>
          <p:cNvPr id="5" name="AutoShape 2" descr="data:image/jpeg;base64,/9j/4AAQSkZJRgABAQAAAQABAAD/2wCEAAkGBxQSEhUUEBIVFBUUFBUVFBQUFRUVFBUUFBQWFxQXFBQYHCggGBomHRUVITEhJSkrLi4uFx8zRDMsNyguLiwBCgoKDg0OGxAQGywkHiQsLCwtLCwsLCwsLCwsLCwuLCwsLCwsLCwsLywsLCwsLCwsLCwsLC0sLCwsLCwsLCwsK//AABEIAOwA1gMBIgACEQEDEQH/xAAcAAABBAMBAAAAAAAAAAAAAAAABAUGBwECAwj/xABGEAACAgEBBQUFBQYCBgsAAAABAgADEQQFBhIhMRNBUWFxByIygZFCcqGxwRQjJTNzsmKCJENSotHxFRY0NVNjg5LC4fD/xAAZAQACAwEAAAAAAAAAAAAAAAAABAECAwX/xAApEQACAgEDAwMEAwEAAAAAAAAAAQIRAwQhMRIyQRMUUSJhgcEFkbEz/9oADAMBAAIRAxEAPwC8YQhAAhCEACEIQAIQhAAgZgyrPapvbaLP2LSsa8oe3dqmwUPdXZkY9fxkSkkrZKVki3h9o+k0jiv37n4wrrUuSgP2jnAI7uWY06/2rIt3DTpbLacc7MhGz1PDW3PHdzxzka3c3ItvQMT2FZXKMRxM2Ry4UJ5L390Qb07vvpHc1dvbVRWhvtdUCtZawCrUAOZGV5DPXrF/VnJXFGnQlyWxu7vrpdWq8NgqsYc6LSFtXn0K55/KSMTzWGV8AjqM8LY4hg4OQehBGJKtyN6NVRqqKO0FmmtbgIuc5rY/D2bkE8+mCcHpyhj1HU+lqmRKFbl1wmBMxkzCEJo9gXmxA9TiAG8IQgAQhCABCEIAEIQgAQhCABCEIAEIQgARr23ttNMoLZZj8KDqcd5PcI6SsvaOGXVKTnDVLw+B4WbiA9Mg/MQYC2nexu3NpDFCMCoOeEYAGR3Z5E9O+TTZe0U1FYes8skEHqpHUGV7o9DVq9W9dRCodOpQgfA6rTklcjJyGB8ecmO6+wW0gcNb2nGVPJSuOEEHqxyTkfSQQPN7EKxUZYKSB4nHISh90NHbq9eF2gCbC9tuoQ8/5WOFG/whmUY8BiX5Kf8AZxaW2ptE2j3i1pqPdwftDBxjxBCTPKro0hyWbNbKwwwwDDlyIyORyOR8wJtCZjJWO19wHbaHFWmdPf2zdopAbS2uOLODzKmwA8uvGwMh+u2dqKGenUrwXD30IIKlSc1spHcCpHiMS6tfo9SzFqdWtY+zW1Cun+c5DH5ESKe0DSPboF1T0cGo0xPGi8/3fEVsCnqyEhXHfiVnHqW3JnRYO720hqdNTev+srViPBse8PkciOMhm4AfTZ0NrB+GtdRS4Xh4q7Se0UjxRyR6MsmcaXAuJ9dqhWhY93d4k9JG9VtB7BlvhB5YHIHB7/HrH3bWmNlRC9RggeODzH0zIr+0fuzXjnx8XPuPDwkHPyiueTTrwNYIpq/I+7L2sWYI/PPIHGCD4H8Y+Rs0mnosbtK+bZySGb4vNY5zfFdbuzHJV7KghCE0MwhCEACEIQAIQhAAhCEACEIQAIy7f/Y7R2OrsqBHMBrFR1JHJlOQRyj1Kx9qW7dr2DUU1mxSgWwKOJlK54W4RzIxgcunzgA1a/ZDpq76dK7E0VdsCWw5UKjEBlA9795y6dJK/ZlvTZrFsruPE9PAQ/IFlfiA4h4gqefeCO8GVq28OoF1ligdrbT2DHgYsV4UUng7nxWO7xlh+yTd63TVWW3oUa4qFRshhWnEQWB+EkueXXAEgCfyn95KH2ZtZdUR/o99hPF0UdqAL6ie45AsHjz8JcEju/ezhdpGzULhU63NSwyLVr+NMeJUtjzxIlG0TF0zXae11pNarW9z3Z7KurhyyqAWYsxChQCOZPfFunsLKCyMhIyUbBZfIlSR9DGXdJa/2VBQ7XLSbEqewDjCgnhQN4AYXi7wBFm7+tuuq4tTT2D8TDg58wOh58/EfLMxGUNm9e3btPbQlNfELCOL3Gbj99V7NSPhbBLZPh6ySmZBmjuB8RA7skgDn06yCSLDafHtmioVOtlNd4cke6+mtVGW1WHLHaIFweeZPpD9UmNq6Jh1bT6tG80BpYZ9G/OTCbx4Fp8iTaevWhONwSMge7jPP1Ikb25r67qRYilSLOAlgvF8JPcTykm2hoxdWUblnvHcR0MhO09kWUD3iCrHAKkjJAOMrFtS5rxsM6ZQfL3O7Z0+sVK2JHEg8+F8Ag+PX8pOBItsTdx1tFt5GVOQoJYlu4sZKZbTRkk21VvgpqJRbSTulyEIQjIuEIQgAQhCABCEIAEIQgAQhCABCEIANem2FUmps1S8Xa2rwtk+7gcPQY/wLHSEIAEwZmBgBEN19OlJ1VCLwLVq3Kr4Leq2jHll2+ke888d/h349Izbwt+yaldUf5FyrRqSP9UwJ7C5v8OWKMe4Mp6CJN4NpaI29lqruwsrVWS7jarHacwEuHI/CCVJ8OUxkqZvCWw87T1hqCEANx2114zgnjOCV8SOvoDEG8Fa3smkKhxZiy/PPh06H8C7AKPLiPdGfR6o2Wh6bX2hagK1OV7PS0hhhnssACs2O9csegxkyR7K2f2Kszv2lth47biMcZxgBR9mtRyVe4eZJlS12JNDpw21Bj4dLouD0bUWAgeoSkfUSWyObjrx02ak9dVa9o/pA8FIHlwIp/zGSSbxVIXk9wmrID1APqMzaEkgIQhAAhCaq4OcEHHXB6esANoQhAAhCEACEIQAIQhAAmtlgUEsQAOpPITaRzey8g1qOhDH1Ix+WfxkxVuik5dMbFj7aXtAFIKY5tg5zz6eXT6xzpuVhlSCPESHLpctUqtzsr4u7HF7+B6e6B9Y8bv6W2tmFi4UjxU+8Dy6Hwl5RVbGcMkm6aH2EITM3CEJjMAOeooWxWR1DKwKsrDIKkYII7xIZ2Z2ey03Evo7GC0XuA3YMThKNQT1Q5wj93JSemZvIP7SdsHgGirA4tQjG5mUMK9P0PunkXY+6ufM90lQc30oiWRY05PhDntLYq3EcdlvBgA0q5Wk+qrjP1xEm920a9Lo299a+ICirPIK9nuL8lBJ9BK6Tbes0XuV3CyogCiu8MzDA519spBGOuWzy9Jwq1V2qvW7UsC1BZQij9yjkDHZg5LNwnJZvISI6afqdDKz1uNYHljx+y6d3dTQ1CDSWJZXWq1goQQOAAYPgeUdJTel1llLtdRyuCnpyFoXn2dg6EHoD1GZbezdWt1SWocrYiuvowzNs2F4mYaXVRzxtbNcimEIzbX2syv2OmUWXkAniJ7OlT9u4jn6KObeQyRiNDzCMW720rbLLqbmrsakp+9qUqpLqSUKknDDHj0YR9gDGXam1irFExkdT1OfACN1G0GrYkdSfeBHfk5z4HmZja9bVX8eORYMp7iRglfXM6bNeqxrBacB3DICcHOW7x97EVcm5VZXySHRagWIGHf1HgR1E7zjpdOta8KDAznqT19Z2jKutywQhCSAQhCABCEIAERbV2et6cLciOasOoP6jyi2RbfRrU4Hrd1XmrcLMACTyJx/+5S0Fb2M8rSi21Y26ii3T3KqnifhLJwjJI55wp78A8o/7vbeGoyjAB1GeXRhnBI8O7l5yLV7bxbTa4ZjVXwtzzxHDgHiP3hmK9x6i99luMKFYeXE7AgfQH8JvKP02xTHOppR4fgnOYg2xtRaK+MDjJZEVQyjLWMFXLHkBk9Z32hpu0qevpxoy5BwRxAjrGTZ+xdNbp0L6arLJhxwjkw91wPDmDFh85jeDUM1ta6etGp4e0d7eKvLLxBUCrxMcY646xl/b0v041WpsF72IBTRQ7KqO/Ja6gDlrs/bPPl3CKzuJ+8Lft2p7NkCNWCoZ1GeEPbjiYgEji+LHfH/AEmxNPW6ulNasoChgiggAYABx4StNl7iR+je5qtAz2A2XI4oq4gV7d7P5DEd2QctjpwvIHtwstbs7Gy0tW91h6uwdeQ8FAyAo5ATvtXTnjqTtbKrKbLwhYhtO76e1woevrxdnaDnPMHyjbtvUMaLu1TgdeHiHVT7wIZG+0px6zo6WKUHJnF1+SUssca4VX+f0bbxEdmE73sQIR1BB4iR5gAw2MoQ2VAk4IsBJySLOuT34Kn8In24+b9Ovdw2v88KB+ZndBjUVn/arsQ/Lhdf1mc81axL7Ua49Kpfxcpebv8ArYVazUBHoJOALeJvJVrcsT5SR7q7x36fT2IKM0pquypttbs+yFuHzfWRxLWC/Ju8EdBzkR27eqGouMrxOGGMkoayGGPpOz7R1CKbG5gIEJtKlrKuipqqj7r4zgNkNg88zTVKclUVwYfxsscHc3VqvtyWRtDbuqrKi1Frq58ep04N+PDNRAKDvLYYcoF1xVp9KxZtUWsN4IbKDBttL9Gb3lAHmOgEr/Q7Waoe8t2kUd4vB06DxItViq+AQtLI3M2W3Amo1AHashCKF4FrqZuIYTudsKzZ8hyxOb0yvdHcU4NfQ7H/AGds+uhBXSgRRk4HeT1Zj3k95MVQhLlBnu23UbOxdGJLhDlVK5JxzyekjlunBXUsOXZOAo7sM7DH4CPG3NgNY5sqIyfiU8uY7wflGHS7KuvLqp6N75Z+WefXHxd8SyObdNX8FWSfdLUtZR7xzwuVBPhhSPzj1EeydCKKlQHOMknpknqcd0WRqCaikyyCEIS4BCEIAE1sbAJ8ATM5mt3wn0P5QAQaPayWfC2CfskEN9O+KmXiGDzB7iOX0le7q69zrDW4PAOIoSPPHIywlMiLsu40hmv3ara4PwoKwOdYXAZsHn4d4+kda6lQBUUIAOSgAAc/ATsek4u3vf5f1lnJvkzjCMd0hWI0bKtAN6ZHuXv3gYDgOOX+aO8aNfuxpL3L3aaqx2xxMygk4GBn5SCRU+qrHWxB6uo/WN9+8mlU8PbozdcVZtIA6lhWDgesKdzdAnNdFpwfHskP5iJdbu9bXa1mzmpp7RVWyt6zwZTISxODByAcFTyOB0kMlEH3x1+n7SzhsWzj1VWorNeXCj9n7PUl2UYUYC5z/tCM96DVVtVniRNPbqLD/gqQ8Az5uV+QMtnZO7nZ2C263tbAjIoCLXUgsIazhrXqWKjJJPSNm9+y9PpNBr7dPSlb20sHKLjJIKrnHQe8ek3xZnGDh8iubTRnljkfgqzaemZuxvUFjXXhkHxFXVSWXxIxnE32WGuZbSCta57MEEM5I4WdgeYXwHU9THTTkYCqc8KgfQY/Sb6dCeQBJLEAeeY/7aDyLK+Tj+/yxwPTri/zQj1NdjaigVUm4hbmKDBOAqZIB6keHWbObbCaho9QzN1Q0uM+pYBcepjzuq4/6S0wB5jtwR5dlz/ECW3Mc2eUJtIZ0ukhlxRlK7V/6Vrup7NFV0v1qJlCGr06lnRWHQ2MxwxHcoGB5yysQhEZScnbOtCCgqRmExmGZBYzNErAzgAZ64AGTOep1aVjLuq+pAjJrN8NMnJWNh8EH6nAkbEpN8EihIlVvxXn36rFHiMN9RHHTb16V+Qt4T4MCv4kYkdUfks4SXgfIRPRra3+CxG9GBnfMsUMwhCADftra9elqNt2QgIGVBPM9OQkR1ntIXn2FJPg1jAD6DMd/aOP4ff6L/cJShqBGO49QOWZhlyOL2GsGGM02yRf9cXbUG7ipVeNayOi9oefET5DPqZa2xtoK9IcuvU8+IAH0OZQN2gDkcSLwgYXh5fXxPnO9OkzhLWNlYx7rgnA8AQRgSqzJO2az07a2L51G3dMnx6mlfHNqZHyzGvX726Gpctq6gOFgCH4jnu6d8rbSaLTdKq6K/SteL6tnMX0bGHU++Ovdj5ACQ9RGyi0z8k33f23dZULOOuxccm5ZPn7vQeojnRvGnFw2LwYOOPiQoT5YOcfKV42gQAjhxnkQMjI88dY0XbJ1SuGovQqpB7KyoKp55wWXnLRzpkS09F5JYD0IPoczfMqDV7Z2jcjIVr0rcuG2mzIx9wiO+x9r62sYu1C2nlj3MfU9TNHlivJisMmWRmRj2moW2XqgO+sD5FlB/Ca0bzOPjqB81bH4GdNp7R0+qpei4vWti8LHGCOeeR5+ElZYvyVlimvBRI0LDGGzhlOC1i8Sg8xxcRxkRQ2ha2zFKFeIBVqFlthL5OSMEdeX0ljavczRkjstYUGOYYB+fryxEOzNHpNFrA92vrK1YatVwHYkEHtAegH45jPqR8MR9HJw0JPZboWp2li0FWbTWhAwfPKyvi4S55fKXKDIRfvrpXsV6lqexQVR2dAwDY4guOfPA+k01W3r35cYQeCDB+pi2TNFPcdxYJVRN7bgoyxCjxJAjbqt46E+3xnwQcX49JCLGZviZmPixJ+uZkV+gmEtT8IYjp/lj9qt72/1VOB/tWH/wCI/wCMie9e3NoPS37NfwPnkFAGR3gGKnQeE4WnA5kD15fnM/XlZssEOCmto7a1xLdtbcCp97IxgnxOIztrbC3FxuWByDxMSD5S69Xq6cMrAOGxkABskdOca7LU+xUq+ZAz9Jp7v7Ee1fhjLuVvLdbYKdQhbIOLSCCMD7fcfWTK/UInxsB5A5jAbD4n5cvynCLzmpPZUMY8FLdjtbtNR8Cn1J4fpiOvs729fqNodibHFaKzFc5DY7ufQc5EmPjHf2Rn+Kv51v8AkJphf1URqIRUG0XsITMI8ckjPtFH8O1HkoP+8JSdbch0l2+0X/u7UfcH9wlG028hkRXPyjoaTtYsrM7B4nQzoDFWNihfL8Z1q1LL8DEHyP6RJMjkc/KQSx4Taz9+GimrbCfb9zz7s+sZEaN28w/0d/LB/GTHd0UlwTunVVt8Lg/OLUYeInnWrW2J8Fjr6MY4070alelzH1wY09JLwxT14l/BvMzYY8ZR9G/erH21OPFf/ud19our7+A/IiU9rkLevEuawA9/4SCb07m/tOqFgYhWTDleHIZenI+I/KRY+0jVeCfjOT+0LVnoVHyMvHFki7RWWSEkSOr2c1qwIvsBBBBCpkEcxzk3S0hRxkZ8TylNW77as/bAz4A/8Yiv3j1Ldbm+WBLyw5J9xRZYR4LufaVa/FYq/ONtm9FZOKjxnODzlJW6pn+J2b1JMl26VAFKsOru3+6JnPT9CtmuLKpyqia6jbFjcgQo8hk/jG+ywn4iT6kzVRDEVscSQZmCZnE0JkFkBE55mzGcmMEWByI7+yY/xY+aWf2iMVufKPPsn5bWH3LP7RGMPcYan/my/YTAmY8cYjXtFGdm6r+mfzEoTTPkdZf+/wAM7O1X9Fp52q5dDMMyse0jpMeKzOqmI6LD34/WKlIikkOpnZZ0WcxNhKAdR9Y3bxN+4s9B+cXq0btv86LPu/rLQX1IrPtZXEBMmazsHIZuZqZkzUmAWEwDAzAgQbZmDCYMCbCTjdc/6PX995B5Nd1v+zp99ovqe030veSFGE2LTkBNwJzWdRMyZqZkmaEyCTBacnebsZwsB+UsibE91nhH/wBkTfxUf07PyEYLB4R99kR/iq/ct/KMYuRbUdjPQMIQjhyRj31TOg1Q/wDIs/tJnmrT2HA9J6f3jUHS3g9DTZ/aZ5c0zYAHhMso1pnyh20rxcFzG+g+UV0tFZD8RQmZuGmFabiZssZDcoj23/Is+5+sWYiHbP8AIs+7Jh3IpPtZXMwJmYnXRyWZMxMzBkkGpgIGYkAbCbGarMvADWTTdP8AkD+ofykLkz3RP7j/ANQ/kIvqewY03eSIQmtY8ZuJzmdNGCJpidTNDAk0YTi5nZ5xsgkAi1LHEfvY8f4qP6dn5CR/UnkZ33E2t+y64XBeLhBBXOMgjngxnFyL5+1npvMJCK/aTSQCarAe8cvwPfCNnKJHvLbw6W/+k/8AaZ5aqfnynqHeLTmymxB9qth9RPPWp3R1FRYkA8+QXOcfOUmrGMMkuRLpbfOOFFneY0MhQ4YEHzGDFVN0WnEehJMdVadFMSVvO6tMGjU7AxHtc5ps+4Yp4ok2r/Js+4ZaHcis+1leYmDDMwZ1kchmSZq0zNWkkGIQhIAyIEzEIAZzJfug37k/1P0kPks3TP7o/f8A0i+o7DfTd5Js+E3DROpm6tOezqHTM1zMZmjNCiTD2RJdZMXWef8Axm2n0Vlh91ZrGDZlPIkIb2JHWc930ze3p3eMmeyN0GbBs598luzN2kT4UAz15dYxCFCmTNexGNBsp2HTHrCWLRs4AQmwpZLLa8jnGbXbGV/+UfTOTJAqVrt3dBX+yD8uY9DIJtLdR6yTWen2W/SX++mzGrX7HDZyAZVxTNYZGjz8pZDw2Ar5np8jFdVoMsnau6+fs5HmJDdobslTlCUPh9kzCWL4Goaj5G7MSbTP7p/uGdbksrP7xT94cxEu0LQan+4fymUYtSGHJOLogcJiGZ01wcpmWmszmYMCDEIQgATBmZiQQEk+6rfu2+9+kjEkO7Te433v0mObtNtO6mSbtMd8yl3n9IhXn05x02bse244C8vERRY2zoSzRjycWt/5TvRobbeSg/ISY7L3MAwbeZ5dP1Ml+h2SiD3VAm0cK8is9S3wQbZG5vfZJVpNhrXjC/OSFKQO4Tt2YmqikLOTfI16bRYjhVRFFdU7JVLFbOK0wi9aIQA7zGJmECDGJqyzeYIgAnspB6xs12yK3GGWPRE0euBNkE1+6mc9mQfJpA96d1rFR+CshuEjA6Nnwl4mmI9Vow3JhmQ0mXU6PJGr2JfWMvUw/HHriN2J6q127dbdBj5ZEi209xKX+KgHzHKXUirpnn6GJb+r9mVP2RYnoeUa7vZgPs2v81Bk9QUVniEsI+zB/wDxv92dF9l7nrcf/bI6iKK5xDEtCj2WD7Vth8gAI96D2Y0LjiQt95j+UnqCimKNOznCKWJ8BJtulujqnzmllBPxHoRLi2TuvTSBwVAEeQkgp0eOgxKS3Ji+l2Q3Ye4yVgG3mR9kdJKtNs9EGFXA8o510Gdf2aFA5NuxGKAOk7BIoWgzsNP4wKiVVnVa4oFU6BBADilcUIsyFm0ACEIQAIQhAAhCEACEIQAxiY4ZtCAHM1DwnM6RT3RRCACV9Cp6icW2TWfsxwhABtOxq/CZGyE8I4wgAhXZaCZ/6OXu/SLYQASLoV851FA8J2hADmtYE24ZtCAGMQxMwgBjhhiZhAAhCEACEIQA/9k="/>
          <p:cNvSpPr>
            <a:spLocks noChangeAspect="1" noChangeArrowheads="1"/>
          </p:cNvSpPr>
          <p:nvPr/>
        </p:nvSpPr>
        <p:spPr bwMode="auto">
          <a:xfrm>
            <a:off x="155575" y="-2057400"/>
            <a:ext cx="3886200" cy="4286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SV"/>
          </a:p>
        </p:txBody>
      </p:sp>
      <p:pic>
        <p:nvPicPr>
          <p:cNvPr id="8" name="7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4942" y="1857364"/>
            <a:ext cx="3429024" cy="1913448"/>
          </a:xfrm>
          <a:prstGeom prst="rect">
            <a:avLst/>
          </a:prstGeom>
          <a:ln w="127000" cap="rnd">
            <a:no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9" name="8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504" y="4357694"/>
            <a:ext cx="3643338" cy="1878155"/>
          </a:xfrm>
          <a:prstGeom prst="roundRect">
            <a:avLst>
              <a:gd name="adj" fmla="val 4167"/>
            </a:avLst>
          </a:prstGeom>
          <a:solidFill>
            <a:srgbClr val="FFFFFF"/>
          </a:solidFill>
          <a:ln w="76200" cap="sq">
            <a:no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14444349"/>
      </p:ext>
    </p:extLst>
  </p:cSld>
  <p:clrMapOvr>
    <a:masterClrMapping/>
  </p:clrMapOvr>
  <p:transition spd="slow">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2654104530"/>
              </p:ext>
            </p:extLst>
          </p:nvPr>
        </p:nvGraphicFramePr>
        <p:xfrm>
          <a:off x="357158" y="1928802"/>
          <a:ext cx="8391274"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inta perforada"/>
          <p:cNvSpPr/>
          <p:nvPr/>
        </p:nvSpPr>
        <p:spPr>
          <a:xfrm>
            <a:off x="714348" y="116632"/>
            <a:ext cx="8072494" cy="1454980"/>
          </a:xfrm>
          <a:prstGeom prst="flowChartPunchedTape">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smtClean="0">
                <a:latin typeface="Arial" pitchFamily="34" charset="0"/>
                <a:cs typeface="Arial" pitchFamily="34" charset="0"/>
              </a:rPr>
              <a:t>La cuenta bancaria como instrumento de control</a:t>
            </a:r>
            <a:endParaRPr lang="es-SV" sz="32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29600181"/>
      </p:ext>
    </p:extLst>
  </p:cSld>
  <p:clrMapOvr>
    <a:masterClrMapping/>
  </p:clrMapOvr>
  <p:transition spd="med">
    <p:comb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1556792"/>
            <a:ext cx="7272808" cy="4824536"/>
          </a:xfrm>
          <a:prstGeom prst="rect">
            <a:avLst/>
          </a:prstGeom>
        </p:spPr>
      </p:pic>
      <p:sp>
        <p:nvSpPr>
          <p:cNvPr id="5" name="4 CuadroTexto"/>
          <p:cNvSpPr txBox="1"/>
          <p:nvPr/>
        </p:nvSpPr>
        <p:spPr>
          <a:xfrm>
            <a:off x="1482672" y="469089"/>
            <a:ext cx="6336704" cy="523220"/>
          </a:xfrm>
          <a:prstGeom prst="rect">
            <a:avLst/>
          </a:prstGeom>
          <a:noFill/>
        </p:spPr>
        <p:txBody>
          <a:bodyPr wrap="square" rtlCol="0">
            <a:spAutoFit/>
          </a:bodyPr>
          <a:lstStyle/>
          <a:p>
            <a:pPr algn="ctr"/>
            <a:r>
              <a:rPr lang="es-SV" sz="2800" dirty="0" smtClean="0">
                <a:solidFill>
                  <a:srgbClr val="FFFF00"/>
                </a:solidFill>
              </a:rPr>
              <a:t>Comprobante de deposito</a:t>
            </a:r>
            <a:endParaRPr lang="es-SV" sz="2800" dirty="0">
              <a:solidFill>
                <a:srgbClr val="FFFF00"/>
              </a:solidFill>
            </a:endParaRPr>
          </a:p>
        </p:txBody>
      </p:sp>
    </p:spTree>
    <p:extLst>
      <p:ext uri="{BB962C8B-B14F-4D97-AF65-F5344CB8AC3E}">
        <p14:creationId xmlns:p14="http://schemas.microsoft.com/office/powerpoint/2010/main" val="2383957647"/>
      </p:ext>
    </p:extLst>
  </p:cSld>
  <p:clrMapOvr>
    <a:masterClrMapping/>
  </p:clrMapOvr>
  <p:transition>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697922"/>
            <a:ext cx="8136904" cy="3802780"/>
          </a:xfrm>
          <a:prstGeom prst="rect">
            <a:avLst/>
          </a:prstGeom>
        </p:spPr>
      </p:pic>
      <p:sp>
        <p:nvSpPr>
          <p:cNvPr id="5" name="4 Título"/>
          <p:cNvSpPr>
            <a:spLocks noGrp="1"/>
          </p:cNvSpPr>
          <p:nvPr>
            <p:ph type="title"/>
          </p:nvPr>
        </p:nvSpPr>
        <p:spPr/>
        <p:txBody>
          <a:bodyPr>
            <a:normAutofit fontScale="90000"/>
          </a:bodyPr>
          <a:lstStyle/>
          <a:p>
            <a:pPr algn="ctr"/>
            <a:r>
              <a:rPr lang="es-SV" dirty="0" smtClean="0"/>
              <a:t>Cheque </a:t>
            </a:r>
            <a:br>
              <a:rPr lang="es-SV" dirty="0" smtClean="0"/>
            </a:br>
            <a:endParaRPr lang="es-SV" dirty="0"/>
          </a:p>
        </p:txBody>
      </p:sp>
    </p:spTree>
    <p:extLst>
      <p:ext uri="{BB962C8B-B14F-4D97-AF65-F5344CB8AC3E}">
        <p14:creationId xmlns:p14="http://schemas.microsoft.com/office/powerpoint/2010/main" val="4034695029"/>
      </p:ext>
    </p:extLst>
  </p:cSld>
  <p:clrMapOvr>
    <a:masterClrMapping/>
  </p:clrMapOvr>
  <p:transition>
    <p:wheel spokes="8"/>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Estado de cuenta bancario</a:t>
            </a:r>
            <a:endParaRPr lang="es-SV"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rcRect l="8200" r="4993"/>
          <a:stretch>
            <a:fillRect/>
          </a:stretch>
        </p:blipFill>
        <p:spPr>
          <a:xfrm>
            <a:off x="642910" y="1500174"/>
            <a:ext cx="7786742" cy="4857784"/>
          </a:xfrm>
          <a:prstGeom prst="rect">
            <a:avLst/>
          </a:prstGeom>
        </p:spPr>
      </p:pic>
    </p:spTree>
    <p:extLst>
      <p:ext uri="{BB962C8B-B14F-4D97-AF65-F5344CB8AC3E}">
        <p14:creationId xmlns:p14="http://schemas.microsoft.com/office/powerpoint/2010/main" val="843503892"/>
      </p:ext>
    </p:extLst>
  </p:cSld>
  <p:clrMapOvr>
    <a:masterClrMapping/>
  </p:clrMapOvr>
  <p:transition>
    <p:pull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http://image.slidesharecdn.com/efectivoysusequivalentesautoguardado-130504180044-phpapp02/95/efectivo-y-sus-equivalentes-autoguardado-21-638.jpg?cb=1367708483"/>
          <p:cNvPicPr>
            <a:picLocks noChangeAspect="1" noChangeArrowheads="1"/>
          </p:cNvPicPr>
          <p:nvPr/>
        </p:nvPicPr>
        <p:blipFill>
          <a:blip r:embed="rId2"/>
          <a:srcRect/>
          <a:stretch>
            <a:fillRect/>
          </a:stretch>
        </p:blipFill>
        <p:spPr bwMode="auto">
          <a:xfrm>
            <a:off x="428596" y="428604"/>
            <a:ext cx="8286808" cy="600706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slow">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42910" y="714356"/>
            <a:ext cx="7858180" cy="4524315"/>
          </a:xfrm>
          <a:prstGeom prst="rect">
            <a:avLst/>
          </a:prstGeom>
          <a:noFill/>
        </p:spPr>
        <p:txBody>
          <a:bodyPr wrap="square" lIns="91440" tIns="45720" rIns="91440" bIns="45720">
            <a:spAutoFit/>
          </a:bodyPr>
          <a:lstStyle/>
          <a:p>
            <a:pPr algn="ctr"/>
            <a:r>
              <a:rPr lang="es-ES" sz="9600" b="1" cap="none" spc="0" dirty="0" smtClean="0">
                <a:ln w="24500" cmpd="dbl">
                  <a:noFill/>
                  <a:prstDash val="solid"/>
                  <a:miter lim="800000"/>
                </a:ln>
                <a:solidFill>
                  <a:srgbClr val="00FFFF"/>
                </a:solidFill>
                <a:effectLst>
                  <a:glow rad="228600">
                    <a:srgbClr val="FFFF00">
                      <a:alpha val="40000"/>
                    </a:srgbClr>
                  </a:glow>
                  <a:outerShdw blurRad="609600" sx="107000" sy="107000" algn="l" rotWithShape="0">
                    <a:srgbClr val="FFC000">
                      <a:alpha val="79000"/>
                    </a:srgbClr>
                  </a:outerShdw>
                </a:effectLst>
              </a:rPr>
              <a:t>Muchas gracias por su atención</a:t>
            </a:r>
            <a:endParaRPr lang="es-ES" sz="9600" b="1" cap="none" spc="0" dirty="0">
              <a:ln w="24500" cmpd="dbl">
                <a:noFill/>
                <a:prstDash val="solid"/>
                <a:miter lim="800000"/>
              </a:ln>
              <a:solidFill>
                <a:srgbClr val="00FFFF"/>
              </a:solidFill>
              <a:effectLst>
                <a:glow rad="228600">
                  <a:srgbClr val="FFFF00">
                    <a:alpha val="40000"/>
                  </a:srgbClr>
                </a:glow>
                <a:outerShdw blurRad="609600" sx="107000" sy="107000" algn="l" rotWithShape="0">
                  <a:srgbClr val="FFC000">
                    <a:alpha val="79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ruz"/>
          <p:cNvSpPr/>
          <p:nvPr/>
        </p:nvSpPr>
        <p:spPr>
          <a:xfrm>
            <a:off x="340058" y="277993"/>
            <a:ext cx="8429684" cy="793553"/>
          </a:xfrm>
          <a:prstGeom prst="plus">
            <a:avLst/>
          </a:prstGeom>
          <a:solidFill>
            <a:srgbClr val="FFFF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_tradnl" sz="7200" dirty="0" smtClean="0">
                <a:solidFill>
                  <a:schemeClr val="tx1"/>
                </a:solidFill>
              </a:rPr>
              <a:t> </a:t>
            </a:r>
            <a:endParaRPr lang="es-ES_tradnl" sz="7200" dirty="0">
              <a:solidFill>
                <a:schemeClr val="tx1"/>
              </a:solidFill>
            </a:endParaRPr>
          </a:p>
        </p:txBody>
      </p:sp>
      <p:sp>
        <p:nvSpPr>
          <p:cNvPr id="7169" name="Rectangle 1"/>
          <p:cNvSpPr>
            <a:spLocks noChangeArrowheads="1"/>
          </p:cNvSpPr>
          <p:nvPr/>
        </p:nvSpPr>
        <p:spPr bwMode="auto">
          <a:xfrm>
            <a:off x="2571736" y="1500174"/>
            <a:ext cx="8606760" cy="4462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300" b="1" dirty="0" smtClean="0">
                <a:solidFill>
                  <a:schemeClr val="bg1"/>
                </a:solidFill>
                <a:latin typeface="Arial" pitchFamily="34" charset="0"/>
                <a:cs typeface="Arial" pitchFamily="34" charset="0"/>
              </a:rPr>
              <a:t> </a:t>
            </a:r>
            <a:endParaRPr kumimoji="0" lang="en-US" sz="2400" b="1" i="0" u="none" strike="noStrike" cap="none" normalizeH="0" baseline="0" dirty="0" smtClean="0">
              <a:ln>
                <a:noFill/>
              </a:ln>
              <a:solidFill>
                <a:schemeClr val="bg1"/>
              </a:solidFill>
              <a:effectLst/>
              <a:latin typeface="Book Antiqua" pitchFamily="18" charset="0"/>
            </a:endParaRPr>
          </a:p>
        </p:txBody>
      </p:sp>
      <p:sp>
        <p:nvSpPr>
          <p:cNvPr id="8" name="7 Cruz"/>
          <p:cNvSpPr/>
          <p:nvPr/>
        </p:nvSpPr>
        <p:spPr>
          <a:xfrm>
            <a:off x="428596" y="220215"/>
            <a:ext cx="8429684" cy="708455"/>
          </a:xfrm>
          <a:prstGeom prst="plus">
            <a:avLst/>
          </a:prstGeom>
          <a:solidFill>
            <a:srgbClr val="FF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smtClean="0">
                <a:solidFill>
                  <a:schemeClr val="tx1"/>
                </a:solidFill>
                <a:latin typeface="Book Antiqua" pitchFamily="18" charset="0"/>
              </a:rPr>
              <a:t>EQUIVALENTE DE EFECTIVO </a:t>
            </a:r>
            <a:endParaRPr lang="es-ES_tradnl" sz="2800" b="1" dirty="0">
              <a:solidFill>
                <a:schemeClr val="tx1"/>
              </a:solidFill>
              <a:latin typeface="Book Antiqua" pitchFamily="18" charset="0"/>
            </a:endParaRPr>
          </a:p>
        </p:txBody>
      </p:sp>
      <p:sp>
        <p:nvSpPr>
          <p:cNvPr id="9" name="8 Rectángulo"/>
          <p:cNvSpPr/>
          <p:nvPr/>
        </p:nvSpPr>
        <p:spPr>
          <a:xfrm>
            <a:off x="571472" y="1785927"/>
            <a:ext cx="8143932" cy="45243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just"/>
            <a:r>
              <a:rPr lang="es-SV" sz="3600" b="1" dirty="0" smtClean="0">
                <a:solidFill>
                  <a:schemeClr val="bg1"/>
                </a:solidFill>
              </a:rPr>
              <a:t>Inversiones a corto plazo de gran liquidez que se mantienen para cumplir con los compromisos de pago a corto plazo más que para propósitos de inversión u otros.               </a:t>
            </a:r>
          </a:p>
          <a:p>
            <a:pPr algn="just"/>
            <a:endParaRPr lang="es-SV" sz="3600" b="1" dirty="0" smtClean="0">
              <a:solidFill>
                <a:schemeClr val="bg1"/>
              </a:solidFill>
            </a:endParaRPr>
          </a:p>
          <a:p>
            <a:pPr algn="just"/>
            <a:r>
              <a:rPr lang="es-SV" sz="3600" b="1" dirty="0" smtClean="0">
                <a:solidFill>
                  <a:schemeClr val="bg1"/>
                </a:solidFill>
              </a:rPr>
              <a:t>PARRAFO 7.2 </a:t>
            </a:r>
          </a:p>
          <a:p>
            <a:pPr algn="just"/>
            <a:endParaRPr lang="es-SV" sz="3600" b="1" dirty="0" smtClean="0">
              <a:solidFill>
                <a:schemeClr val="bg1"/>
              </a:solidFill>
            </a:endParaRPr>
          </a:p>
        </p:txBody>
      </p:sp>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7158" y="1643050"/>
            <a:ext cx="4572000" cy="615553"/>
          </a:xfrm>
          <a:prstGeom prst="rect">
            <a:avLst/>
          </a:prstGeom>
        </p:spPr>
        <p:txBody>
          <a:bodyPr>
            <a:spAutoFit/>
          </a:bodyPr>
          <a:lstStyle/>
          <a:p>
            <a:r>
              <a:rPr lang="en-US" sz="3400" dirty="0" smtClean="0">
                <a:solidFill>
                  <a:schemeClr val="bg1"/>
                </a:solidFill>
              </a:rPr>
              <a:t>  </a:t>
            </a:r>
            <a:endParaRPr lang="es-ES_tradnl" sz="3400" dirty="0">
              <a:solidFill>
                <a:schemeClr val="bg1"/>
              </a:solidFill>
            </a:endParaRPr>
          </a:p>
        </p:txBody>
      </p:sp>
      <p:sp>
        <p:nvSpPr>
          <p:cNvPr id="5" name="4 Cruz"/>
          <p:cNvSpPr/>
          <p:nvPr/>
        </p:nvSpPr>
        <p:spPr>
          <a:xfrm>
            <a:off x="1315555" y="188640"/>
            <a:ext cx="6697556" cy="715520"/>
          </a:xfrm>
          <a:prstGeom prst="plus">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2800" b="1" dirty="0" smtClean="0">
                <a:solidFill>
                  <a:schemeClr val="tx1"/>
                </a:solidFill>
              </a:rPr>
              <a:t>Comprende</a:t>
            </a:r>
            <a:endParaRPr lang="es-ES_tradnl" sz="2800" b="1" dirty="0">
              <a:solidFill>
                <a:schemeClr val="tx1"/>
              </a:solidFill>
              <a:latin typeface="Book Antiqua" pitchFamily="18" charset="0"/>
            </a:endParaRPr>
          </a:p>
        </p:txBody>
      </p:sp>
      <p:graphicFrame>
        <p:nvGraphicFramePr>
          <p:cNvPr id="6" name="5 Diagrama"/>
          <p:cNvGraphicFramePr/>
          <p:nvPr>
            <p:extLst>
              <p:ext uri="{D42A27DB-BD31-4B8C-83A1-F6EECF244321}">
                <p14:modId xmlns:p14="http://schemas.microsoft.com/office/powerpoint/2010/main" val="891974878"/>
              </p:ext>
            </p:extLst>
          </p:nvPr>
        </p:nvGraphicFramePr>
        <p:xfrm>
          <a:off x="684704" y="1196752"/>
          <a:ext cx="7959258"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3 Imagen"/>
          <p:cNvPicPr/>
          <p:nvPr/>
        </p:nvPicPr>
        <p:blipFill>
          <a:blip r:embed="rId7"/>
          <a:stretch>
            <a:fillRect/>
          </a:stretch>
        </p:blipFill>
        <p:spPr>
          <a:xfrm>
            <a:off x="500034" y="3929066"/>
            <a:ext cx="2857520" cy="257176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79804358"/>
      </p:ext>
    </p:extLst>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3071802" y="500042"/>
            <a:ext cx="2714644" cy="1643074"/>
          </a:xfrm>
          <a:prstGeom prst="ellipse">
            <a:avLst/>
          </a:prstGeom>
          <a:solidFill>
            <a:srgbClr val="FECEED"/>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3400" b="1" dirty="0" smtClean="0">
                <a:solidFill>
                  <a:schemeClr val="tx1"/>
                </a:solidFill>
              </a:rPr>
              <a:t>Caja General </a:t>
            </a:r>
            <a:endParaRPr lang="es-ES" sz="3400" b="1" dirty="0">
              <a:solidFill>
                <a:schemeClr val="tx1"/>
              </a:solidFill>
            </a:endParaRPr>
          </a:p>
        </p:txBody>
      </p:sp>
      <p:sp>
        <p:nvSpPr>
          <p:cNvPr id="4" name="3 Elipse"/>
          <p:cNvSpPr/>
          <p:nvPr/>
        </p:nvSpPr>
        <p:spPr>
          <a:xfrm>
            <a:off x="3357554" y="4714884"/>
            <a:ext cx="2869767" cy="1721316"/>
          </a:xfrm>
          <a:prstGeom prst="ellipse">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3400" b="1" dirty="0" smtClean="0"/>
              <a:t>Caja chica </a:t>
            </a:r>
            <a:endParaRPr lang="es-ES" sz="3400" b="1" dirty="0"/>
          </a:p>
        </p:txBody>
      </p:sp>
      <p:sp>
        <p:nvSpPr>
          <p:cNvPr id="5" name="4 Elipse"/>
          <p:cNvSpPr/>
          <p:nvPr/>
        </p:nvSpPr>
        <p:spPr>
          <a:xfrm>
            <a:off x="428596" y="2285991"/>
            <a:ext cx="2714644" cy="1877799"/>
          </a:xfrm>
          <a:prstGeom prst="ellipse">
            <a:avLst/>
          </a:prstGeom>
          <a:solidFill>
            <a:srgbClr val="B2FCEA"/>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s-ES" sz="3400" b="1" dirty="0" smtClean="0"/>
              <a:t>Control interno </a:t>
            </a:r>
            <a:endParaRPr lang="es-ES" sz="3400" b="1" dirty="0"/>
          </a:p>
        </p:txBody>
      </p:sp>
      <p:sp>
        <p:nvSpPr>
          <p:cNvPr id="6" name="5 Elipse"/>
          <p:cNvSpPr/>
          <p:nvPr/>
        </p:nvSpPr>
        <p:spPr>
          <a:xfrm>
            <a:off x="5929322" y="2143116"/>
            <a:ext cx="2571768" cy="195604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400" b="1" dirty="0" smtClean="0">
                <a:solidFill>
                  <a:schemeClr val="tx1"/>
                </a:solidFill>
              </a:rPr>
              <a:t>Banco</a:t>
            </a:r>
            <a:endParaRPr lang="es-ES" sz="3400" b="1" dirty="0">
              <a:solidFill>
                <a:schemeClr val="tx1"/>
              </a:solidFill>
            </a:endParaRPr>
          </a:p>
        </p:txBody>
      </p:sp>
      <p:sp>
        <p:nvSpPr>
          <p:cNvPr id="7" name="6 Flecha derecha"/>
          <p:cNvSpPr/>
          <p:nvPr/>
        </p:nvSpPr>
        <p:spPr>
          <a:xfrm rot="2308920">
            <a:off x="6285291" y="1009875"/>
            <a:ext cx="895426" cy="681112"/>
          </a:xfrm>
          <a:prstGeom prst="rightArrow">
            <a:avLst/>
          </a:prstGeom>
          <a:solidFill>
            <a:srgbClr val="00B0F0"/>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Flecha derecha"/>
          <p:cNvSpPr/>
          <p:nvPr/>
        </p:nvSpPr>
        <p:spPr>
          <a:xfrm rot="8190455">
            <a:off x="6577729" y="4453385"/>
            <a:ext cx="782026" cy="742994"/>
          </a:xfrm>
          <a:prstGeom prst="rightArrow">
            <a:avLst/>
          </a:prstGeom>
          <a:solidFill>
            <a:srgbClr val="00B0F0"/>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Flecha derecha"/>
          <p:cNvSpPr/>
          <p:nvPr/>
        </p:nvSpPr>
        <p:spPr>
          <a:xfrm rot="13920340">
            <a:off x="1963068" y="4459390"/>
            <a:ext cx="748307" cy="633300"/>
          </a:xfrm>
          <a:prstGeom prst="rightArrow">
            <a:avLst/>
          </a:prstGeom>
          <a:solidFill>
            <a:srgbClr val="00B0F0"/>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Flecha derecha"/>
          <p:cNvSpPr/>
          <p:nvPr/>
        </p:nvSpPr>
        <p:spPr>
          <a:xfrm rot="20255412">
            <a:off x="1682168" y="1022278"/>
            <a:ext cx="891546" cy="768783"/>
          </a:xfrm>
          <a:prstGeom prst="rightArrow">
            <a:avLst/>
          </a:prstGeom>
          <a:solidFill>
            <a:srgbClr val="00B0F0"/>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spd="slow">
    <p:cover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4 Marcador de contenido"/>
          <p:cNvPicPr/>
          <p:nvPr/>
        </p:nvPicPr>
        <p:blipFill>
          <a:blip r:embed="rId2"/>
          <a:stretch>
            <a:fillRect/>
          </a:stretch>
        </p:blipFill>
        <p:spPr>
          <a:xfrm>
            <a:off x="4429124" y="357166"/>
            <a:ext cx="4399666" cy="6193800"/>
          </a:xfrm>
          <a:prstGeom prst="plaque">
            <a:avLst/>
          </a:prstGeom>
          <a:ln w="76200">
            <a:solidFill>
              <a:srgbClr val="FF00FF"/>
            </a:solidFill>
          </a:ln>
          <a:scene3d>
            <a:camera prst="isometricLeftDown">
              <a:rot lat="2100000" lon="540000" rev="0"/>
            </a:camera>
            <a:lightRig rig="threePt" dir="t"/>
          </a:scene3d>
          <a:sp3d>
            <a:bevelT prst="relaxedInset"/>
          </a:sp3d>
        </p:spPr>
      </p:pic>
      <p:sp>
        <p:nvSpPr>
          <p:cNvPr id="7" name="6 Título"/>
          <p:cNvSpPr>
            <a:spLocks noGrp="1"/>
          </p:cNvSpPr>
          <p:nvPr>
            <p:ph type="title"/>
          </p:nvPr>
        </p:nvSpPr>
        <p:spPr>
          <a:xfrm>
            <a:off x="214282" y="571480"/>
            <a:ext cx="4000528" cy="5572164"/>
          </a:xfrm>
        </p:spPr>
        <p:txBody>
          <a:bodyPr>
            <a:noAutofit/>
          </a:bodyPr>
          <a:lstStyle/>
          <a:p>
            <a:r>
              <a:rPr lang="es-ES" sz="3000" dirty="0" smtClean="0">
                <a:solidFill>
                  <a:schemeClr val="tx1"/>
                </a:solidFill>
                <a:latin typeface="Arial" pitchFamily="34" charset="0"/>
                <a:cs typeface="Arial" pitchFamily="34" charset="0"/>
              </a:rPr>
              <a:t/>
            </a:r>
            <a:br>
              <a:rPr lang="es-ES" sz="3000" dirty="0" smtClean="0">
                <a:solidFill>
                  <a:schemeClr val="tx1"/>
                </a:solidFill>
                <a:latin typeface="Arial" pitchFamily="34" charset="0"/>
                <a:cs typeface="Arial" pitchFamily="34" charset="0"/>
              </a:rPr>
            </a:br>
            <a:r>
              <a:rPr lang="es-ES" sz="3000" u="sng" dirty="0" smtClean="0">
                <a:solidFill>
                  <a:schemeClr val="tx1"/>
                </a:solidFill>
                <a:latin typeface="Arial" pitchFamily="34" charset="0"/>
                <a:cs typeface="Arial" pitchFamily="34" charset="0"/>
              </a:rPr>
              <a:t>Caja General</a:t>
            </a:r>
            <a:r>
              <a:rPr lang="es-ES" sz="3000" dirty="0" smtClean="0">
                <a:solidFill>
                  <a:schemeClr val="tx1"/>
                </a:solidFill>
                <a:latin typeface="Arial" pitchFamily="34" charset="0"/>
                <a:cs typeface="Arial" pitchFamily="34" charset="0"/>
              </a:rPr>
              <a:t/>
            </a:r>
            <a:br>
              <a:rPr lang="es-ES" sz="3000" dirty="0" smtClean="0">
                <a:solidFill>
                  <a:schemeClr val="tx1"/>
                </a:solidFill>
                <a:latin typeface="Arial" pitchFamily="34" charset="0"/>
                <a:cs typeface="Arial" pitchFamily="34" charset="0"/>
              </a:rPr>
            </a:br>
            <a:r>
              <a:rPr lang="es-ES" sz="3000" dirty="0" smtClean="0">
                <a:solidFill>
                  <a:schemeClr val="tx1"/>
                </a:solidFill>
                <a:latin typeface="Arial" pitchFamily="34" charset="0"/>
                <a:cs typeface="Arial" pitchFamily="34" charset="0"/>
              </a:rPr>
              <a:t/>
            </a:r>
            <a:br>
              <a:rPr lang="es-ES" sz="3000" dirty="0" smtClean="0">
                <a:solidFill>
                  <a:schemeClr val="tx1"/>
                </a:solidFill>
                <a:latin typeface="Arial" pitchFamily="34" charset="0"/>
                <a:cs typeface="Arial" pitchFamily="34" charset="0"/>
              </a:rPr>
            </a:br>
            <a:r>
              <a:rPr lang="es-ES" sz="3000" dirty="0" smtClean="0">
                <a:solidFill>
                  <a:schemeClr val="tx1"/>
                </a:solidFill>
                <a:effectLst/>
                <a:latin typeface="Arial" pitchFamily="34" charset="0"/>
                <a:cs typeface="Arial" pitchFamily="34" charset="0"/>
              </a:rPr>
              <a:t>Es una subcuenta del efectivo que representa el dinero que se necesita para que las operaciones diarias que se resguarda dentro las instalaciones del negocio, ya sea en bóvedas , cajas fuerte su otro medio.</a:t>
            </a:r>
            <a:endParaRPr lang="es-ES" sz="3000" dirty="0">
              <a:solidFill>
                <a:schemeClr val="tx1"/>
              </a:solidFill>
              <a:effectLst/>
              <a:latin typeface="Arial" pitchFamily="34" charset="0"/>
              <a:cs typeface="Arial" pitchFamily="34" charset="0"/>
            </a:endParaRP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57158" y="1857364"/>
            <a:ext cx="8358246" cy="4832092"/>
          </a:xfrm>
          <a:prstGeom prst="rect">
            <a:avLst/>
          </a:prstGeom>
          <a:noFill/>
          <a:ln w="9525">
            <a:noFill/>
            <a:miter lim="800000"/>
            <a:headEnd/>
            <a:tailEnd/>
          </a:ln>
          <a:effectLst>
            <a:outerShdw blurRad="279400" dist="190500" dir="8100000" algn="tr" rotWithShape="0">
              <a:srgbClr val="FFFF00">
                <a:alpha val="85000"/>
              </a:srgbClr>
            </a:outerShdw>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4400" b="1" i="0" u="none" strike="noStrike" cap="none" normalizeH="0" baseline="0" dirty="0" smtClean="0">
                <a:ln>
                  <a:noFill/>
                </a:ln>
                <a:solidFill>
                  <a:schemeClr val="tx1"/>
                </a:solidFill>
                <a:effectLst>
                  <a:glow rad="228600">
                    <a:srgbClr val="FFFF00">
                      <a:alpha val="40000"/>
                    </a:srgbClr>
                  </a:glow>
                </a:effectLst>
                <a:latin typeface="Arial" pitchFamily="34" charset="0"/>
                <a:ea typeface="Times New Roman" pitchFamily="18" charset="0"/>
              </a:rPr>
              <a:t>Es el estado en que la caja da por terminada una jornada. Los cortes de caja se utilizan ya sea para cerrar un turno de trabajo al final del día, o bien para entregar el turno a otro trabajador.</a:t>
            </a:r>
            <a:endParaRPr kumimoji="0" lang="es-ES_tradnl" sz="4400" b="0" i="0" u="none" strike="noStrike" cap="none" normalizeH="0" baseline="0" dirty="0" smtClean="0">
              <a:ln>
                <a:noFill/>
              </a:ln>
              <a:solidFill>
                <a:schemeClr val="tx1"/>
              </a:solidFill>
              <a:effectLst>
                <a:glow rad="228600">
                  <a:srgbClr val="FFFF00">
                    <a:alpha val="40000"/>
                  </a:srgbClr>
                </a:glow>
              </a:effectLst>
              <a:latin typeface="Arial" pitchFamily="34" charset="0"/>
            </a:endParaRPr>
          </a:p>
        </p:txBody>
      </p:sp>
      <p:sp>
        <p:nvSpPr>
          <p:cNvPr id="5" name="4 Cruz"/>
          <p:cNvSpPr/>
          <p:nvPr/>
        </p:nvSpPr>
        <p:spPr>
          <a:xfrm>
            <a:off x="285720" y="285728"/>
            <a:ext cx="8429684" cy="857256"/>
          </a:xfrm>
          <a:prstGeom prst="plus">
            <a:avLst/>
          </a:prstGeom>
          <a:solidFill>
            <a:srgbClr val="D60093"/>
          </a:solidFill>
          <a:ln w="730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tIns="0" rIns="72000" bIns="180000" rtlCol="0" anchor="ctr" anchorCtr="1"/>
          <a:lstStyle/>
          <a:p>
            <a:pPr lvl="0" algn="ctr"/>
            <a:r>
              <a:rPr lang="es-SV" sz="4400" b="1" dirty="0" smtClean="0">
                <a:effectLst>
                  <a:outerShdw blurRad="38100" dist="38100" dir="2700000" algn="tl">
                    <a:srgbClr val="000000">
                      <a:alpha val="43137"/>
                    </a:srgbClr>
                  </a:outerShdw>
                </a:effectLst>
              </a:rPr>
              <a:t>CORTE DE CAJA</a:t>
            </a:r>
            <a:endParaRPr lang="es-SV" sz="4400" b="1" dirty="0">
              <a:effectLst>
                <a:outerShdw blurRad="38100" dist="38100" dir="2700000" algn="tl">
                  <a:srgbClr val="000000">
                    <a:alpha val="43137"/>
                  </a:srgbClr>
                </a:outerShdw>
              </a:effectLst>
            </a:endParaRPr>
          </a:p>
        </p:txBody>
      </p:sp>
    </p:spTree>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Ejemplo de corte de caja</a:t>
            </a:r>
            <a:endParaRPr lang="es-SV" dirty="0"/>
          </a:p>
        </p:txBody>
      </p:sp>
      <p:sp>
        <p:nvSpPr>
          <p:cNvPr id="3" name="2 CuadroTexto"/>
          <p:cNvSpPr txBox="1"/>
          <p:nvPr/>
        </p:nvSpPr>
        <p:spPr>
          <a:xfrm>
            <a:off x="571472" y="1571612"/>
            <a:ext cx="8102704" cy="4401205"/>
          </a:xfrm>
          <a:prstGeom prst="rect">
            <a:avLst/>
          </a:prstGeom>
          <a:noFill/>
        </p:spPr>
        <p:txBody>
          <a:bodyPr wrap="square" rtlCol="0">
            <a:spAutoFit/>
          </a:bodyPr>
          <a:lstStyle/>
          <a:p>
            <a:pPr algn="just"/>
            <a:r>
              <a:rPr lang="es-SV" sz="2800" dirty="0" smtClean="0"/>
              <a:t>Teníamos 1000 dólares </a:t>
            </a:r>
            <a:r>
              <a:rPr lang="es-SV" sz="2800" dirty="0"/>
              <a:t>en monedas y billetes de diversas denominaciones al iniciar el día, de acuerdo con los registros de la caja, se vendieron y cobraron mercancías por 1500 </a:t>
            </a:r>
            <a:r>
              <a:rPr lang="es-SV" sz="2800" dirty="0" smtClean="0"/>
              <a:t>dólares </a:t>
            </a:r>
            <a:r>
              <a:rPr lang="es-SV" sz="2800" dirty="0"/>
              <a:t>en el transcurso del día, por tanto debe haber teóricamente en la caja 2500 </a:t>
            </a:r>
            <a:r>
              <a:rPr lang="es-SV" sz="2800" dirty="0" smtClean="0"/>
              <a:t>dólares, </a:t>
            </a:r>
            <a:r>
              <a:rPr lang="es-SV" sz="2800" dirty="0"/>
              <a:t>ahora se cuenta las denominaciones de los billetes y monedas que hay en caja y si en total suman los </a:t>
            </a:r>
            <a:r>
              <a:rPr lang="es-SV" sz="2800" dirty="0" smtClean="0"/>
              <a:t>$2500 </a:t>
            </a:r>
            <a:r>
              <a:rPr lang="es-SV" sz="2800" dirty="0"/>
              <a:t>no hubo ningún problema. </a:t>
            </a:r>
          </a:p>
        </p:txBody>
      </p:sp>
    </p:spTree>
    <p:extLst>
      <p:ext uri="{BB962C8B-B14F-4D97-AF65-F5344CB8AC3E}">
        <p14:creationId xmlns:p14="http://schemas.microsoft.com/office/powerpoint/2010/main" val="2314987043"/>
      </p:ext>
    </p:extLst>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Formato de corte de caja</a:t>
            </a:r>
            <a:endParaRPr lang="es-SV"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rcRect l="3158" t="2981" r="2467" b="10797"/>
          <a:stretch>
            <a:fillRect/>
          </a:stretch>
        </p:blipFill>
        <p:spPr>
          <a:xfrm>
            <a:off x="500034" y="1357298"/>
            <a:ext cx="8286808" cy="5214974"/>
          </a:xfrm>
          <a:prstGeom prst="rect">
            <a:avLst/>
          </a:prstGeom>
        </p:spPr>
      </p:pic>
    </p:spTree>
    <p:extLst>
      <p:ext uri="{BB962C8B-B14F-4D97-AF65-F5344CB8AC3E}">
        <p14:creationId xmlns:p14="http://schemas.microsoft.com/office/powerpoint/2010/main" val="3819592752"/>
      </p:ext>
    </p:extLst>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1876</TotalTime>
  <Words>476</Words>
  <Application>Microsoft Office PowerPoint</Application>
  <PresentationFormat>Presentación en pantalla (4:3)</PresentationFormat>
  <Paragraphs>86</Paragraphs>
  <Slides>29</Slides>
  <Notes>1</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Concurrencia</vt:lpstr>
      <vt:lpstr>Presentación de PowerPoint</vt:lpstr>
      <vt:lpstr>Presentación de PowerPoint</vt:lpstr>
      <vt:lpstr>Presentación de PowerPoint</vt:lpstr>
      <vt:lpstr>Presentación de PowerPoint</vt:lpstr>
      <vt:lpstr>Presentación de PowerPoint</vt:lpstr>
      <vt:lpstr> Caja General  Es una subcuenta del efectivo que representa el dinero que se necesita para que las operaciones diarias que se resguarda dentro las instalaciones del negocio, ya sea en bóvedas , cajas fuerte su otro medio.</vt:lpstr>
      <vt:lpstr>Presentación de PowerPoint</vt:lpstr>
      <vt:lpstr>Ejemplo de corte de caja</vt:lpstr>
      <vt:lpstr>Formato de corte de caja</vt:lpstr>
      <vt:lpstr>Es una asignación de una cantidad fija de dinero, para pagar gastos que la empresa posee pero de menor cuantía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Cheque  </vt:lpstr>
      <vt:lpstr>Estado de cuenta bancario</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pc</dc:creator>
  <cp:lastModifiedBy>Estudiante</cp:lastModifiedBy>
  <cp:revision>207</cp:revision>
  <dcterms:created xsi:type="dcterms:W3CDTF">2014-06-13T23:43:17Z</dcterms:created>
  <dcterms:modified xsi:type="dcterms:W3CDTF">2014-09-05T17:08:09Z</dcterms:modified>
</cp:coreProperties>
</file>